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2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5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0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7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3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49D9C-AD1C-4F8D-8D2F-967FA784B9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6CD2-1E80-40A0-9F28-A69CE36BD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752" y="984553"/>
            <a:ext cx="8147714" cy="759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«Центр развития ребенка – детский сад №33 «Радуга»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907" y="2500768"/>
            <a:ext cx="8560559" cy="159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МЕЛКОЙ МОТОРИКИ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 ДЕТЕЙ СТАРШЕГО ДОШКОЛЬНОГО ВОЗРАСТА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ПОСРЕДСТВОМ ИГРОВЫХ ИМИТАЦИОННЫХ УПРАЖНЕНИЙ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2206" y="4374564"/>
            <a:ext cx="4572000" cy="10802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Подготовил:</a:t>
            </a:r>
            <a:endParaRPr lang="ru-RU" sz="2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</a:t>
            </a:r>
            <a:endParaRPr lang="ru-RU" sz="2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Канунникова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И.М.</a:t>
            </a:r>
            <a:endParaRPr lang="ru-RU" sz="2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03" y="243635"/>
            <a:ext cx="8546911" cy="4538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7661" algn="ctr">
              <a:lnSpc>
                <a:spcPct val="107000"/>
              </a:lnSpc>
            </a:pP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endParaRPr lang="ru-RU" sz="3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ctr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 модернизации дошкольного образования, поиска повышения его качества без потерь для здоровья детей не может оставаться без внимания процесс физического воспитания и такой его аспект, как подготовка к школе.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ctr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Важным условием полноценного овладения учебными навыками, в том числе письмом, для будущего первоклассника являются достаточное развитие сенсорного и моторного компонентов двигательного анализатора тела и готовность руки, как непосредственного орудия графической деятельности к выполнению точных и сложных движений.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1271153"/>
            <a:ext cx="8379725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«Удержи мячик!»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(Удерживать мячик двумя пальцами с их сменой).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«Брось мячик в вертикальную или горизонтальную мишень».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Почекань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мячик ракеткой!»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(Чередование правой и левой руки, вращение кистью).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«Кто скорее измерит биту?»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(Перехват биты руками).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«Катаем бревнышко»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(Катание городков пальцами).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«Подбрось – поймай!»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(Уронить теннисный мяч на пол и поднять его после отскока ракеткой).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«Меткие стрелки»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И.п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 – сидя на полу друг напротив друга, ноги шире плеч. Щелчком передавать мячик для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пинг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–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понга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«Кругосветной путешествие».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(Вращение на 360 градусов мяча диаметром  20 см в разные стороны пальцами).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«Кулак, ребро, ладонь».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И.п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 – стоя или сидя. В одной руке ракетка (удерживаем горизонтально), второй рукой выполняются движения: «ребро, ладонь, кулак», затем смена рук.</a:t>
            </a:r>
            <a:endParaRPr lang="ru-RU" sz="14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540385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«Я катаю свой орех, чтобы стал круглее все!»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(Катание мячика для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пинг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–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понга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в ладонях).</a:t>
            </a:r>
            <a:endParaRPr lang="ru-RU" sz="1400" dirty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9779" y="532263"/>
            <a:ext cx="5665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5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250" y="386158"/>
            <a:ext cx="8843749" cy="59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  <a:tabLst>
                <a:tab pos="80962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 ПОСЛЕ СНА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626" y="1815244"/>
            <a:ext cx="7724633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Гимнастика в постели (суставная гимнастика, упражнения для активизации кровообращения).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Упражнения для профилактики нарушений осанки и плоскостопия.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Дыхательная гимнастика.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Водные процедуры в сочетании с самомассажем.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4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176" y="341194"/>
            <a:ext cx="4786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ИМИТАЦИЯ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5738" y="1487615"/>
            <a:ext cx="8093122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0170" algn="l"/>
                <a:tab pos="54038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Передай клюшку, городок, биту, ракетку» (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над головой, за спиной, перед грудью, под ногой, согнутой в колене, и др.).</a:t>
            </a:r>
            <a:endParaRPr lang="ru-RU" sz="16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0170" algn="l"/>
                <a:tab pos="54038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«Положи – возьми биту, городок, ракетку» (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сидя, стоя на колене, стоя, в сочетании с разными наклонами, приседаниями).</a:t>
            </a:r>
            <a:endParaRPr lang="ru-RU" sz="16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0170" algn="l"/>
                <a:tab pos="54038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«Измерь биту, клюшку» (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хватательными движениями, плотно приставляя ладонь к ладони).</a:t>
            </a:r>
            <a:endParaRPr lang="ru-RU" sz="16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0170" algn="l"/>
                <a:tab pos="54038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«Барабан»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(наклониться к ракетке, бите, лежащим на полу, побарабанить пальцами, выпрямиться).          </a:t>
            </a:r>
            <a:endParaRPr lang="ru-RU" sz="16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0170" algn="l"/>
                <a:tab pos="54038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«Кулак, ребро, ладонь».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И.п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 – стоя или сидя. В одной руке ракетка (удерживаем горизонтально), второй рукой выполняются движения: «ребро, ладонь, кулак», затем смена рук.</a:t>
            </a:r>
            <a:endParaRPr lang="ru-RU" sz="1600" dirty="0" smtClean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90170" algn="l"/>
                <a:tab pos="54038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«Я катаю свой орех, чтобы стал круглее все!»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(Катание мячика для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пинг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понга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ладонях).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9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275" y="2189564"/>
            <a:ext cx="7902053" cy="362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включение технологических блоков с направленностью на сопряженное развитие общей моторики 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тонкомоторных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действий, в систему физкультурно-оздоровительной деятельности дошкольного учреждения, интеграции усилий педагогов, родителей, направленная на их освоение и применение,  конкретность заданий и мотивация детей на их выполнение, позволили получить положительный результат.       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0776" y="764275"/>
            <a:ext cx="1715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8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176" y="2524837"/>
            <a:ext cx="480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53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541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mama_3546@live.com</dc:creator>
  <cp:lastModifiedBy>mama_3546@live.com</cp:lastModifiedBy>
  <cp:revision>2</cp:revision>
  <dcterms:created xsi:type="dcterms:W3CDTF">2015-03-24T05:13:55Z</dcterms:created>
  <dcterms:modified xsi:type="dcterms:W3CDTF">2015-03-24T05:29:22Z</dcterms:modified>
</cp:coreProperties>
</file>