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5" r:id="rId3"/>
    <p:sldId id="257" r:id="rId4"/>
    <p:sldId id="259" r:id="rId5"/>
    <p:sldId id="260" r:id="rId6"/>
    <p:sldId id="283" r:id="rId7"/>
    <p:sldId id="284" r:id="rId8"/>
    <p:sldId id="262" r:id="rId9"/>
    <p:sldId id="258" r:id="rId10"/>
    <p:sldId id="287" r:id="rId11"/>
    <p:sldId id="274" r:id="rId12"/>
    <p:sldId id="269" r:id="rId13"/>
    <p:sldId id="276" r:id="rId14"/>
    <p:sldId id="263" r:id="rId15"/>
    <p:sldId id="289" r:id="rId16"/>
    <p:sldId id="277" r:id="rId17"/>
    <p:sldId id="285" r:id="rId18"/>
    <p:sldId id="265" r:id="rId19"/>
    <p:sldId id="271" r:id="rId20"/>
    <p:sldId id="266" r:id="rId21"/>
    <p:sldId id="267" r:id="rId22"/>
    <p:sldId id="272" r:id="rId23"/>
    <p:sldId id="268" r:id="rId24"/>
    <p:sldId id="279" r:id="rId25"/>
    <p:sldId id="280" r:id="rId26"/>
    <p:sldId id="290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5" d="100"/>
          <a:sy n="85" d="100"/>
        </p:scale>
        <p:origin x="-7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1412776"/>
            <a:ext cx="6172200" cy="1894362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Презентация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Здоровьесберегающие</a:t>
            </a:r>
            <a:r>
              <a:rPr lang="ru-RU" b="1" dirty="0" smtClean="0">
                <a:solidFill>
                  <a:srgbClr val="FF0000"/>
                </a:solidFill>
              </a:rPr>
              <a:t> технологии в ДОУ»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797152"/>
            <a:ext cx="6172200" cy="1371600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2800" dirty="0" smtClean="0"/>
              <a:t>Воспитатель: </a:t>
            </a:r>
            <a:r>
              <a:rPr lang="ru-RU" sz="2800" dirty="0" err="1" smtClean="0"/>
              <a:t>Ишгарина</a:t>
            </a:r>
            <a:r>
              <a:rPr lang="ru-RU" sz="2800" dirty="0" smtClean="0"/>
              <a:t> М.В.</a:t>
            </a:r>
            <a:endParaRPr lang="ru-RU" sz="28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Дневной сон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Содержимое 8" descr="DSCN689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140968"/>
            <a:ext cx="36576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asus\Desktop\фото детей распечатать\DSCN68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789040"/>
            <a:ext cx="4104456" cy="2863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12" descr="DSCN6890.JPG"/>
          <p:cNvPicPr>
            <a:picLocks noGrp="1" noChangeAspect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620688"/>
            <a:ext cx="36576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19256" cy="11430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Гимнастика после дневного сна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помогает улучшить настроение детей, поднять мышечный тонус, а также способствует профилактике нарушений осанки и стопы.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SCN6992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5281">
            <a:off x="522769" y="2921744"/>
            <a:ext cx="4025717" cy="3213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Содержимое 9" descr="DSCN6993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6622">
            <a:off x="4704230" y="1479491"/>
            <a:ext cx="3919251" cy="2909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Кто у нас проснулся?</a:t>
            </a:r>
            <a:br>
              <a:rPr lang="ru-RU" sz="2400" b="1" dirty="0" smtClean="0"/>
            </a:br>
            <a:r>
              <a:rPr lang="ru-RU" sz="2400" b="1" dirty="0" smtClean="0"/>
              <a:t>Кто там потянулся?</a:t>
            </a:r>
            <a:br>
              <a:rPr lang="ru-RU" sz="2400" b="1" dirty="0" smtClean="0"/>
            </a:br>
            <a:r>
              <a:rPr lang="ru-RU" sz="2400" b="1" dirty="0" smtClean="0"/>
              <a:t>Уж мы </a:t>
            </a:r>
            <a:r>
              <a:rPr lang="ru-RU" sz="2400" b="1" dirty="0" err="1" smtClean="0"/>
              <a:t>тянемся-потянемся</a:t>
            </a:r>
            <a:r>
              <a:rPr lang="ru-RU" sz="2400" b="1" dirty="0" smtClean="0"/>
              <a:t>,</a:t>
            </a:r>
            <a:br>
              <a:rPr lang="ru-RU" sz="2400" b="1" dirty="0" smtClean="0"/>
            </a:br>
            <a:r>
              <a:rPr lang="ru-RU" sz="2400" b="1" dirty="0" smtClean="0"/>
              <a:t>Маленькими не останемся.	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0" name="Содержимое 9" descr="DSCN699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708920"/>
            <a:ext cx="4860032" cy="36181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Содержимое 11" descr="DSCN6994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124744"/>
            <a:ext cx="3744416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704856" cy="158417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Особое внимание в режиме дня необходимо уделять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проведению закаливающих процедур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способствующих укреплению здоровья и снижению заболеваемости.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355976" y="1628800"/>
            <a:ext cx="3657600" cy="4968552"/>
          </a:xfrm>
        </p:spPr>
        <p:txBody>
          <a:bodyPr>
            <a:normAutofit fontScale="55000" lnSpcReduction="20000"/>
          </a:bodyPr>
          <a:lstStyle/>
          <a:p>
            <a:pPr lvl="1" algn="ctr">
              <a:buNone/>
            </a:pPr>
            <a:r>
              <a:rPr lang="ru-RU" sz="3400" b="1" dirty="0" smtClean="0"/>
              <a:t>При работе с детьми обязательно соблюдаются основные принципы закаливания:</a:t>
            </a:r>
            <a:endParaRPr lang="ru-RU" sz="3400" dirty="0" smtClean="0"/>
          </a:p>
          <a:p>
            <a:pPr lvl="0"/>
            <a:r>
              <a:rPr lang="ru-RU" b="1" dirty="0" smtClean="0"/>
              <a:t>Осуществление закаливание при условии, что ребёнок здоров;</a:t>
            </a:r>
            <a:endParaRPr lang="ru-RU" dirty="0" smtClean="0"/>
          </a:p>
          <a:p>
            <a:pPr lvl="0"/>
            <a:r>
              <a:rPr lang="ru-RU" b="1" dirty="0" smtClean="0"/>
              <a:t>Недопустимость проведения закаливающих процедур при наличии у ребёнка отрицательных эмоциональных реакций (страха, плача, беспокойства);</a:t>
            </a:r>
            <a:endParaRPr lang="ru-RU" dirty="0" smtClean="0"/>
          </a:p>
          <a:p>
            <a:pPr lvl="0"/>
            <a:r>
              <a:rPr lang="ru-RU" b="1" dirty="0" smtClean="0"/>
              <a:t>Тщательный учёт индивидуальных особенностей ребёнка, его возраста, возможности повышенной чувствительности к закаливающим мероприятиям;</a:t>
            </a:r>
            <a:endParaRPr lang="ru-RU" dirty="0" smtClean="0"/>
          </a:p>
          <a:p>
            <a:pPr lvl="0"/>
            <a:r>
              <a:rPr lang="ru-RU" b="1" dirty="0" smtClean="0"/>
              <a:t>Интенсивность закаливающих процедур увеличивается постепенно и последовательно, с расширением зон воздействия и увеличением времени проведения закаливания;</a:t>
            </a:r>
            <a:endParaRPr lang="ru-RU" dirty="0" smtClean="0"/>
          </a:p>
          <a:p>
            <a:pPr lvl="0"/>
            <a:r>
              <a:rPr lang="ru-RU" b="1" dirty="0" smtClean="0"/>
              <a:t>Систематичность и постоянство закаливания (а не от случая к случаю)</a:t>
            </a:r>
            <a:endParaRPr lang="ru-RU" dirty="0"/>
          </a:p>
        </p:txBody>
      </p:sp>
      <p:pic>
        <p:nvPicPr>
          <p:cNvPr id="7" name="Содержимое 6" descr="DSCN6997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916832"/>
            <a:ext cx="3429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7467600" cy="114300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400" b="1" dirty="0" smtClean="0"/>
              <a:t>Чтобы в играх преуспеть,</a:t>
            </a:r>
            <a:br>
              <a:rPr lang="ru-RU" sz="2400" b="1" dirty="0" smtClean="0"/>
            </a:br>
            <a:r>
              <a:rPr lang="ru-RU" sz="2400" b="1" dirty="0" smtClean="0"/>
              <a:t>И была смекалка,</a:t>
            </a:r>
            <a:br>
              <a:rPr lang="ru-RU" sz="2400" b="1" dirty="0" smtClean="0"/>
            </a:br>
            <a:r>
              <a:rPr lang="ru-RU" sz="2400" b="1" dirty="0" smtClean="0"/>
              <a:t>Всем ребятушкам нужна</a:t>
            </a:r>
            <a:br>
              <a:rPr lang="ru-RU" sz="2400" b="1" dirty="0" smtClean="0"/>
            </a:br>
            <a:r>
              <a:rPr lang="ru-RU" sz="2400" b="1" dirty="0" smtClean="0"/>
              <a:t>Водная закалка.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9" name="Содержимое 8" descr="DSCN700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708920"/>
            <a:ext cx="3960440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10" descr="DSCN6909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60648"/>
            <a:ext cx="4104456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asus\Desktop\Проект по здоровьесбережению\ФОТО ДЕТИ\DSCN69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3456384" cy="2829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N6846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76672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DSCN6851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645024"/>
            <a:ext cx="3657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6" name="Picture 2" descr="C:\Users\asus\Desktop\фото детей распечатать\DSCN68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3528392" cy="2901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 descr="C:\Users\asus\Desktop\фото детей распечатать\DSCN685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374441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Прогулка – один из важнейших режимных моментов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во время которого дети могут в достаточной степени реализовать свои двигательные потребности. Оптимальной формой для этого служат подвижные игры и физические упражнения на улице.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DSCN6866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556792"/>
            <a:ext cx="6798436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DSCN6863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573016"/>
            <a:ext cx="3657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DSCN6870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573016"/>
            <a:ext cx="3657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asus\Desktop\фото детей распечатать\DSCN68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496855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Выйду  я  на  улицу,</a:t>
            </a:r>
            <a:br>
              <a:rPr lang="ru-RU" b="1" dirty="0" smtClean="0"/>
            </a:br>
            <a:r>
              <a:rPr lang="ru-RU" b="1" dirty="0" smtClean="0"/>
              <a:t> Выйду  погулять,</a:t>
            </a:r>
            <a:br>
              <a:rPr lang="ru-RU" b="1" dirty="0" smtClean="0"/>
            </a:br>
            <a:r>
              <a:rPr lang="ru-RU" b="1" dirty="0" smtClean="0"/>
              <a:t> Буду  бабу  снежную</a:t>
            </a:r>
            <a:br>
              <a:rPr lang="ru-RU" b="1" dirty="0" smtClean="0"/>
            </a:br>
            <a:r>
              <a:rPr lang="ru-RU" b="1" dirty="0" smtClean="0"/>
              <a:t> Во  дворе  валять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DSCN6876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564904"/>
            <a:ext cx="3826768" cy="3146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Содержимое 10" descr="DSCN6880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645024"/>
            <a:ext cx="3657600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0" name="Picture 2" descr="C:\Users\asus\Desktop\фото детей распечатать\DSCN68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396044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5688632" cy="143103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Чтоб проворным стать атлетом,</a:t>
            </a:r>
            <a:br>
              <a:rPr lang="ru-RU" sz="2700" b="1" dirty="0" smtClean="0"/>
            </a:br>
            <a:r>
              <a:rPr lang="ru-RU" sz="2700" b="1" dirty="0" smtClean="0"/>
              <a:t> Проведем мы эстафету.</a:t>
            </a:r>
            <a:br>
              <a:rPr lang="ru-RU" sz="2700" b="1" dirty="0" smtClean="0"/>
            </a:br>
            <a:r>
              <a:rPr lang="ru-RU" sz="2700" b="1" dirty="0" smtClean="0"/>
              <a:t> Будем бегать быстро, дружно,</a:t>
            </a:r>
            <a:br>
              <a:rPr lang="ru-RU" sz="2700" b="1" dirty="0" smtClean="0"/>
            </a:br>
            <a:r>
              <a:rPr lang="ru-RU" sz="2700" b="1" dirty="0" smtClean="0"/>
              <a:t> Победить нам очень нужно</a:t>
            </a:r>
            <a:r>
              <a:rPr lang="ru-RU" sz="3200" b="1" dirty="0" smtClean="0"/>
              <a:t>!</a:t>
            </a:r>
            <a:endParaRPr lang="ru-RU" dirty="0"/>
          </a:p>
        </p:txBody>
      </p:sp>
      <p:pic>
        <p:nvPicPr>
          <p:cNvPr id="11" name="Содержимое 10" descr="DSCN6871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916832"/>
            <a:ext cx="410445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Содержимое 9" descr="DSCN6870.JP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36912"/>
            <a:ext cx="3888432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640960" cy="11430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постепенно вовлекает весь организм ребёнка в деятельное состояние, укрепляет дыхание, усиливает кровообращение, содействует обмену веществ, вызывает потребность в кислороде, помогает развитию правильной осанки.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N6897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204864"/>
            <a:ext cx="6408712" cy="433356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467600" cy="298782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Массаж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Рукавички мы берем</a:t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массаж сейчас начнем.</a:t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Растираем ручки, грудь,</a:t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ладошки не забудь,</a:t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Спинки, ножки.</a:t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Красота!</a:t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Будь здорова, детвора!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DSCN7010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284984"/>
            <a:ext cx="3657600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Содержимое 12" descr="DSCN7012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836712"/>
            <a:ext cx="4176464" cy="3312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7467600" cy="1575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гимнастика.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руки были сильными,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Нужно их тренировать,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Упражненья выполнять.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DSCN7025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268760"/>
            <a:ext cx="4176464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Содержимое 9" descr="DSCN7023.JP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780928"/>
            <a:ext cx="3960440" cy="3362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67600" cy="122899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Интенсивное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воздействие на кончики пальцев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стимулирует прилив крови к рукам. Это благоприятствует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психоэмоциональной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устойчивости и физическому здоровью, повышает функциональную деятельность головного мозга, тонизирует весь организм.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DSCN7005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2303">
            <a:off x="395536" y="1700808"/>
            <a:ext cx="360040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10" descr="DSCN7019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6597">
            <a:off x="4622082" y="161302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C:\Users\asus\Desktop\фото детей распечатать\DSCN70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3744416" cy="2924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5112568" cy="19168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Массаж ног.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Чтобы предупредить возникновение плоскостопия, предлагаются упражнения для укрепления свода стопы.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DSCN7028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60648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9" descr="DSCN7026.JP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708920"/>
            <a:ext cx="3682752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8" name="Picture 2" descr="C:\Users\asus\Desktop\фото детей распечатать\DSCN70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212976"/>
            <a:ext cx="396044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571500"/>
            <a:ext cx="6963544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Массаж «Поиграем с ушками»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548680"/>
            <a:ext cx="36576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Подходи ко мне, дружок,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И садись скорей в кружок.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Ушки ты свои найди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И скорее покажи.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283968" y="548680"/>
            <a:ext cx="36576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Ловко с ними мы играем,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Вот так хлопаем ушами.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А сейчас все тянем вниз.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Ушко, ты не отвались!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asus\Desktop\фото детей распечатать\DSCN7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4032448" cy="30243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363" name="Picture 3" descr="C:\Users\asus\Desktop\фото детей распечатать\DSCN70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3816424" cy="28297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4464496" cy="432048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44008" y="188640"/>
            <a:ext cx="3791272" cy="46874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потом, а потом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Покрутили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козелком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Ушко, кажется, замерзло,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Отогреть его так можно.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А раз кончилась игра,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Наступила тишина!</a:t>
            </a:r>
          </a:p>
        </p:txBody>
      </p:sp>
      <p:pic>
        <p:nvPicPr>
          <p:cNvPr id="8" name="Содержимое 7" descr="DSCN7016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20" y="539057"/>
            <a:ext cx="3995605" cy="3240360"/>
          </a:xfrm>
          <a:prstGeom prst="teardrop">
            <a:avLst>
              <a:gd name="adj" fmla="val 12059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Picture 2" descr="C:\Users\asus\Desktop\фото детей распечатать\DSCN70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996952"/>
            <a:ext cx="4536504" cy="3627784"/>
          </a:xfrm>
          <a:prstGeom prst="teardrop">
            <a:avLst>
              <a:gd name="adj" fmla="val 119618"/>
            </a:avLst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467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КИСЛОРОДНЫЙ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КОКТЕЙЛЬ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DSCN6916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132856"/>
            <a:ext cx="4032448" cy="355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DSCN6918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052736"/>
            <a:ext cx="432048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39196" y="2852936"/>
            <a:ext cx="6665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Благодарю за внимание!!!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692696"/>
            <a:ext cx="674752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800" b="1" dirty="0" smtClean="0"/>
              <a:t>Чтоб здоровым быть сполна,</a:t>
            </a:r>
            <a:br>
              <a:rPr lang="ru-RU" sz="2800" b="1" dirty="0" smtClean="0"/>
            </a:br>
            <a:r>
              <a:rPr lang="ru-RU" sz="2800" b="1" dirty="0" smtClean="0"/>
              <a:t> Физкультура всем нужна.</a:t>
            </a:r>
            <a:br>
              <a:rPr lang="ru-RU" sz="2800" b="1" dirty="0" smtClean="0"/>
            </a:br>
            <a:r>
              <a:rPr lang="ru-RU" sz="2800" b="1" dirty="0" smtClean="0"/>
              <a:t> Для начала по порядку -</a:t>
            </a:r>
            <a:br>
              <a:rPr lang="ru-RU" sz="2800" b="1" dirty="0" smtClean="0"/>
            </a:br>
            <a:r>
              <a:rPr lang="ru-RU" sz="2800" b="1" dirty="0" smtClean="0"/>
              <a:t> Утром сделаем зарядку!</a:t>
            </a:r>
            <a:endParaRPr lang="ru-RU" sz="2800" b="1" dirty="0"/>
          </a:p>
        </p:txBody>
      </p:sp>
      <p:pic>
        <p:nvPicPr>
          <p:cNvPr id="6" name="Содержимое 5" descr="DSCN6898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08257">
            <a:off x="4748179" y="2249167"/>
            <a:ext cx="3569069" cy="25823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DSCN6904.JP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81">
            <a:off x="519259" y="3238872"/>
            <a:ext cx="36576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7467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endParaRPr lang="ru-RU" sz="2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6926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332656"/>
            <a:ext cx="504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отличные картинки,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Мы как гибкие пружинки.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Пусть не сразу все дается,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Поработать нам придется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SCN6895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32958">
            <a:off x="282584" y="3042637"/>
            <a:ext cx="4003509" cy="3002632"/>
          </a:xfrm>
          <a:prstGeom prst="teardrop">
            <a:avLst>
              <a:gd name="adj" fmla="val 113454"/>
            </a:avLst>
          </a:prstGeom>
        </p:spPr>
      </p:pic>
      <p:pic>
        <p:nvPicPr>
          <p:cNvPr id="13" name="Содержимое 12" descr="DSCN6949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1393">
            <a:off x="4788554" y="2935561"/>
            <a:ext cx="3657600" cy="3230001"/>
          </a:xfrm>
          <a:prstGeom prst="teardrop">
            <a:avLst>
              <a:gd name="adj" fmla="val 118951"/>
            </a:avLst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5472608" cy="191683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Чтоб успешно развиваться,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Нужно спортом заниматься.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От занятий физкультурой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Будет стройная фигура.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313" name="Rectangle 1"/>
          <p:cNvSpPr>
            <a:spLocks noGrp="1" noChangeArrowheads="1"/>
          </p:cNvSpPr>
          <p:nvPr>
            <p:ph sz="quarter" idx="1"/>
          </p:nvPr>
        </p:nvSpPr>
        <p:spPr bwMode="auto">
          <a:xfrm flipV="1">
            <a:off x="3973513" y="3214381"/>
            <a:ext cx="110254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asus\Desktop\фото детей распечатать\DSCN69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4536504" cy="3096344"/>
          </a:xfrm>
          <a:prstGeom prst="ellipse">
            <a:avLst/>
          </a:prstGeom>
          <a:noFill/>
        </p:spPr>
      </p:pic>
      <p:pic>
        <p:nvPicPr>
          <p:cNvPr id="1030" name="Picture 6" descr="C:\Users\asus\Desktop\фото детей распечатать\DSCN69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4752528" cy="3600400"/>
          </a:xfrm>
          <a:prstGeom prst="ellipse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6963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32656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sus\Desktop\фото детей распечатать\DSCN69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5040560" cy="3649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asus\Desktop\фото детей распечатать\DSCN69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672408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6919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0918">
            <a:off x="626108" y="1113272"/>
            <a:ext cx="3888432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4" name="Picture 2" descr="C:\Users\asus\Desktop\фото детей распечатать\DSCN69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04664"/>
            <a:ext cx="468052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5" name="Picture 3" descr="C:\Users\asus\Desktop\фото детей распечатать\DSCN69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005064"/>
            <a:ext cx="388843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404664"/>
            <a:ext cx="5004048" cy="237626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/>
              <a:t>Разнообразные </a:t>
            </a:r>
            <a:r>
              <a:rPr lang="ru-RU" sz="2400" b="1" dirty="0" smtClean="0">
                <a:solidFill>
                  <a:srgbClr val="FF0000"/>
                </a:solidFill>
              </a:rPr>
              <a:t>игровые действия</a:t>
            </a:r>
            <a:r>
              <a:rPr lang="ru-RU" sz="2400" b="1" dirty="0" smtClean="0"/>
              <a:t> развивают ловкость, быстроту, координацию движений и благоприятно влияют на эмоциональное состояние детей.</a:t>
            </a:r>
            <a:endParaRPr lang="ru-RU" sz="2400" dirty="0"/>
          </a:p>
        </p:txBody>
      </p:sp>
      <p:pic>
        <p:nvPicPr>
          <p:cNvPr id="4098" name="Picture 2" descr="C:\Users\asus\Desktop\фото детей распечатать\DSCN7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888431" cy="2952328"/>
          </a:xfrm>
          <a:prstGeom prst="clou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DSCN6989.JP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6221">
            <a:off x="402345" y="3388638"/>
            <a:ext cx="3826979" cy="3058636"/>
          </a:xfrm>
          <a:prstGeom prst="cloud">
            <a:avLst/>
          </a:prstGeom>
        </p:spPr>
      </p:pic>
      <p:pic>
        <p:nvPicPr>
          <p:cNvPr id="11" name="Содержимое 10" descr="DSCN7004.JPG"/>
          <p:cNvPicPr>
            <a:picLocks noGrp="1" noChangeAspect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71310">
            <a:off x="4675735" y="3423199"/>
            <a:ext cx="3657600" cy="2743200"/>
          </a:xfrm>
          <a:prstGeom prst="cloud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115672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без всякого сомненья</a:t>
            </a:r>
            <a:b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Есть хорошее решенье -</a:t>
            </a:r>
            <a:b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Бег полезен и игра,</a:t>
            </a:r>
            <a:b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Занимайся детвора!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DSCN6875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420888"/>
            <a:ext cx="3888432" cy="3109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Содержимое 9" descr="DSCN6879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620688"/>
            <a:ext cx="3657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C:\Users\asus\Desktop\фото детей распечатать\DSCN68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3672408" cy="2915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663</TotalTime>
  <Words>377</Words>
  <Application>Microsoft Office PowerPoint</Application>
  <PresentationFormat>Экран (4:3)</PresentationFormat>
  <Paragraphs>59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Презентация «Здоровьесберегающие технологии в ДОУ»</vt:lpstr>
      <vt:lpstr>Утренняя гимнастика постепенно вовлекает весь организм ребёнка в деятельное состояние, укрепляет дыхание, усиливает кровообращение, содействует обмену веществ, вызывает потребность в кислороде, помогает развитию правильной осанки.</vt:lpstr>
      <vt:lpstr> Чтоб здоровым быть сполна,  Физкультура всем нужна.  Для начала по порядку -  Утром сделаем зарядку!</vt:lpstr>
      <vt:lpstr> </vt:lpstr>
      <vt:lpstr> Чтоб успешно развиваться,  Нужно спортом заниматься.  От занятий физкультурой  Будет стройная фигура.</vt:lpstr>
      <vt:lpstr>Презентация PowerPoint</vt:lpstr>
      <vt:lpstr>Презентация PowerPoint</vt:lpstr>
      <vt:lpstr> Разнообразные игровые действия развивают ловкость, быстроту, координацию движений и благоприятно влияют на эмоциональное состояние детей.</vt:lpstr>
      <vt:lpstr> И без всякого сомненья  Есть хорошее решенье -  Бег полезен и игра,  Занимайся детвора! </vt:lpstr>
      <vt:lpstr>Дневной сон</vt:lpstr>
      <vt:lpstr>Гимнастика после дневного сна помогает улучшить настроение детей, поднять мышечный тонус, а также способствует профилактике нарушений осанки и стопы.</vt:lpstr>
      <vt:lpstr>Кто у нас проснулся? Кто там потянулся? Уж мы тянемся-потянемся, Маленькими не останемся.  </vt:lpstr>
      <vt:lpstr>Особое внимание в режиме дня необходимо уделять проведению закаливающих процедур, способствующих укреплению здоровья и снижению заболеваемости.</vt:lpstr>
      <vt:lpstr> Чтобы в играх преуспеть, И была смекалка, Всем ребятушкам нужна Водная закалка. </vt:lpstr>
      <vt:lpstr>Презентация PowerPoint</vt:lpstr>
      <vt:lpstr>Прогулка – один из важнейших режимных моментов, во время которого дети могут в достаточной степени реализовать свои двигательные потребности. Оптимальной формой для этого служат подвижные игры и физические упражнения на улице.</vt:lpstr>
      <vt:lpstr>Презентация PowerPoint</vt:lpstr>
      <vt:lpstr>Выйду  я  на  улицу,  Выйду  погулять,  Буду  бабу  снежную  Во  дворе  валять. </vt:lpstr>
      <vt:lpstr>Чтоб проворным стать атлетом,  Проведем мы эстафету.  Будем бегать быстро, дружно,  Победить нам очень нужно!</vt:lpstr>
      <vt:lpstr>          Массаж  Рукавички мы берем И массаж сейчас начнем. Растираем ручки, грудь, Про ладошки не забудь, Спинки, ножки. Красота! Будь здорова, детвора!  </vt:lpstr>
      <vt:lpstr>    Пальчиковая гимнастика. Чтобы руки были сильными, Нужно их тренировать, Упражненья выполнять. </vt:lpstr>
      <vt:lpstr>Интенсивное воздействие на кончики пальцев стимулирует прилив крови к рукам. Это благоприятствует психоэмоциональной устойчивости и физическому здоровью, повышает функциональную деятельность головного мозга, тонизирует весь организм.</vt:lpstr>
      <vt:lpstr>Массаж ног. Чтобы предупредить возникновение плоскостопия, предлагаются упражнения для укрепления свода стопы. </vt:lpstr>
      <vt:lpstr>Массаж «Поиграем с ушками»</vt:lpstr>
      <vt:lpstr>Презентация PowerPoint</vt:lpstr>
      <vt:lpstr>КИСЛОРОДНЫЙ  КОКТЕЙЛЬ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«Здоровьесберегающие технологии в МДОУ»</dc:title>
  <dc:creator>asus</dc:creator>
  <cp:lastModifiedBy>777</cp:lastModifiedBy>
  <cp:revision>9</cp:revision>
  <dcterms:created xsi:type="dcterms:W3CDTF">2012-12-04T07:33:36Z</dcterms:created>
  <dcterms:modified xsi:type="dcterms:W3CDTF">2015-04-24T07:16:49Z</dcterms:modified>
</cp:coreProperties>
</file>