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7788792-9F03-4EDD-8469-C8E606959655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12FB71F-7837-4EBF-94F0-63F8EA82857F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21" Type="http://schemas.openxmlformats.org/officeDocument/2006/relationships/image" Target="../media/image21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48;&#1085;&#1092;&#1086;&#1088;&#1084;&#1072;&#1090;&#1080;&#1082;&#1072;%20&#1087;&#1088;&#1086;&#1092;_2%20&#1082;&#1091;&#1088;&#1089;\GOTIKA-F.AV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hâteau de Beaufort (Goudet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47664" cy="1844824"/>
          </a:xfrm>
          <a:prstGeom prst="rect">
            <a:avLst/>
          </a:prstGeom>
          <a:noFill/>
        </p:spPr>
      </p:pic>
      <p:pic>
        <p:nvPicPr>
          <p:cNvPr id="13316" name="Picture 4" descr="Lavoûte-sur-Loire - Château de Lavoûte-Polignac 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0"/>
            <a:ext cx="1500758" cy="1856657"/>
          </a:xfrm>
          <a:prstGeom prst="rect">
            <a:avLst/>
          </a:prstGeom>
          <a:noFill/>
        </p:spPr>
      </p:pic>
      <p:pic>
        <p:nvPicPr>
          <p:cNvPr id="13318" name="Picture 6" descr="Château de Bouthé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0"/>
            <a:ext cx="1728192" cy="1844824"/>
          </a:xfrm>
          <a:prstGeom prst="rect">
            <a:avLst/>
          </a:prstGeom>
          <a:noFill/>
        </p:spPr>
      </p:pic>
      <p:pic>
        <p:nvPicPr>
          <p:cNvPr id="13320" name="Picture 8" descr="Chateau Montrond-les-Bains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0"/>
            <a:ext cx="2016224" cy="1844824"/>
          </a:xfrm>
          <a:prstGeom prst="rect">
            <a:avLst/>
          </a:prstGeom>
          <a:noFill/>
        </p:spPr>
      </p:pic>
      <p:pic>
        <p:nvPicPr>
          <p:cNvPr id="13322" name="Picture 10" descr="Chateau Bastie d'urfé-Saint Etienne le Molar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0"/>
            <a:ext cx="2339752" cy="1844824"/>
          </a:xfrm>
          <a:prstGeom prst="rect">
            <a:avLst/>
          </a:prstGeom>
          <a:noFill/>
        </p:spPr>
      </p:pic>
      <p:pic>
        <p:nvPicPr>
          <p:cNvPr id="13324" name="Picture 12" descr="Champoly - Château d'Urfé -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844824"/>
            <a:ext cx="1547664" cy="1584176"/>
          </a:xfrm>
          <a:prstGeom prst="rect">
            <a:avLst/>
          </a:prstGeom>
          <a:noFill/>
        </p:spPr>
      </p:pic>
      <p:pic>
        <p:nvPicPr>
          <p:cNvPr id="13326" name="Picture 14" descr="Chateau La Roche St Priest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664" y="1844824"/>
            <a:ext cx="1512168" cy="1584176"/>
          </a:xfrm>
          <a:prstGeom prst="rect">
            <a:avLst/>
          </a:prstGeom>
          <a:noFill/>
        </p:spPr>
      </p:pic>
      <p:pic>
        <p:nvPicPr>
          <p:cNvPr id="13328" name="Picture 16" descr="St.Jean-St.Maurice-s-Loire, Fr, tour et rampe à St.Mauric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59832" y="1844824"/>
            <a:ext cx="1728192" cy="1584176"/>
          </a:xfrm>
          <a:prstGeom prst="rect">
            <a:avLst/>
          </a:prstGeom>
          <a:noFill/>
        </p:spPr>
      </p:pic>
      <p:pic>
        <p:nvPicPr>
          <p:cNvPr id="13330" name="Picture 18" descr="Château-Chevenon-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1844824"/>
            <a:ext cx="2016224" cy="1584176"/>
          </a:xfrm>
          <a:prstGeom prst="rect">
            <a:avLst/>
          </a:prstGeom>
          <a:noFill/>
        </p:spPr>
      </p:pic>
      <p:pic>
        <p:nvPicPr>
          <p:cNvPr id="13332" name="Picture 20" descr="Nevers - Palais ducal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04248" y="1844824"/>
            <a:ext cx="2339752" cy="1561332"/>
          </a:xfrm>
          <a:prstGeom prst="rect">
            <a:avLst/>
          </a:prstGeom>
          <a:noFill/>
        </p:spPr>
      </p:pic>
      <p:pic>
        <p:nvPicPr>
          <p:cNvPr id="13334" name="Picture 22" descr="Château de la Verrerie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3429001"/>
            <a:ext cx="1547664" cy="1872208"/>
          </a:xfrm>
          <a:prstGeom prst="rect">
            <a:avLst/>
          </a:prstGeom>
          <a:noFill/>
        </p:spPr>
      </p:pic>
      <p:pic>
        <p:nvPicPr>
          <p:cNvPr id="13336" name="Picture 24" descr="CP Ouzouer-sur-Trézée château de Pontchevron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47664" y="3429000"/>
            <a:ext cx="1512168" cy="1872208"/>
          </a:xfrm>
          <a:prstGeom prst="rect">
            <a:avLst/>
          </a:prstGeom>
          <a:noFill/>
        </p:spPr>
      </p:pic>
      <p:pic>
        <p:nvPicPr>
          <p:cNvPr id="13338" name="Picture 26" descr="Château de Saint-Brisson 02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59832" y="3429000"/>
            <a:ext cx="1728192" cy="1872208"/>
          </a:xfrm>
          <a:prstGeom prst="rect">
            <a:avLst/>
          </a:prstGeom>
          <a:noFill/>
        </p:spPr>
      </p:pic>
      <p:pic>
        <p:nvPicPr>
          <p:cNvPr id="13340" name="Picture 28" descr="La Bussiere Logis 01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788024" y="3429000"/>
            <a:ext cx="2016224" cy="1872208"/>
          </a:xfrm>
          <a:prstGeom prst="rect">
            <a:avLst/>
          </a:prstGeom>
          <a:noFill/>
        </p:spPr>
      </p:pic>
      <p:pic>
        <p:nvPicPr>
          <p:cNvPr id="13342" name="Picture 30" descr="Vieux pont de Gien (11)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804248" y="3429000"/>
            <a:ext cx="2339752" cy="1888604"/>
          </a:xfrm>
          <a:prstGeom prst="rect">
            <a:avLst/>
          </a:prstGeom>
          <a:noFill/>
        </p:spPr>
      </p:pic>
      <p:pic>
        <p:nvPicPr>
          <p:cNvPr id="13344" name="Picture 32" descr="Sully sur Loire 2007a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5301208"/>
            <a:ext cx="1547664" cy="1556792"/>
          </a:xfrm>
          <a:prstGeom prst="rect">
            <a:avLst/>
          </a:prstGeom>
          <a:noFill/>
        </p:spPr>
      </p:pic>
      <p:pic>
        <p:nvPicPr>
          <p:cNvPr id="13346" name="Picture 34" descr="Castle Chateauneuf 2007 02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547664" y="5301208"/>
            <a:ext cx="1512168" cy="1556792"/>
          </a:xfrm>
          <a:prstGeom prst="rect">
            <a:avLst/>
          </a:prstGeom>
          <a:noFill/>
        </p:spPr>
      </p:pic>
      <p:pic>
        <p:nvPicPr>
          <p:cNvPr id="13348" name="Picture 36" descr="Château de Chamerolles 01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059832" y="5301208"/>
            <a:ext cx="1728192" cy="1556792"/>
          </a:xfrm>
          <a:prstGeom prst="rect">
            <a:avLst/>
          </a:prstGeom>
          <a:noFill/>
        </p:spPr>
      </p:pic>
      <p:pic>
        <p:nvPicPr>
          <p:cNvPr id="13350" name="Picture 38" descr="Château de Boisgibault.jp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4788024" y="5301208"/>
            <a:ext cx="2016224" cy="1556792"/>
          </a:xfrm>
          <a:prstGeom prst="rect">
            <a:avLst/>
          </a:prstGeom>
          <a:noFill/>
        </p:spPr>
      </p:pic>
      <p:pic>
        <p:nvPicPr>
          <p:cNvPr id="13352" name="Picture 40" descr="Meung1.jp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804248" y="5301208"/>
            <a:ext cx="2339752" cy="1556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"/>
                            </p:stCondLst>
                            <p:childTnLst>
                              <p:par>
                                <p:cTn id="10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TIKA-F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932040" y="1412776"/>
            <a:ext cx="3375248" cy="27654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692696"/>
            <a:ext cx="36724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Monotype Corsiva" pitchFamily="66" charset="0"/>
              </a:rPr>
              <a:t>Жемчужины нанизаны</a:t>
            </a:r>
          </a:p>
          <a:p>
            <a:r>
              <a:rPr lang="ru-RU" sz="2800" dirty="0" smtClean="0">
                <a:latin typeface="Monotype Corsiva" pitchFamily="66" charset="0"/>
              </a:rPr>
              <a:t>На голубою нить.</a:t>
            </a:r>
          </a:p>
          <a:p>
            <a:r>
              <a:rPr lang="ru-RU" sz="2800" dirty="0" smtClean="0">
                <a:latin typeface="Monotype Corsiva" pitchFamily="66" charset="0"/>
              </a:rPr>
              <a:t>Увидеть, изумиться, </a:t>
            </a:r>
          </a:p>
          <a:p>
            <a:r>
              <a:rPr lang="ru-RU" sz="2800" dirty="0" smtClean="0">
                <a:latin typeface="Monotype Corsiva" pitchFamily="66" charset="0"/>
              </a:rPr>
              <a:t>Восторженно застыть –</a:t>
            </a:r>
          </a:p>
          <a:p>
            <a:r>
              <a:rPr lang="ru-RU" sz="2800" dirty="0" smtClean="0">
                <a:latin typeface="Monotype Corsiva" pitchFamily="66" charset="0"/>
              </a:rPr>
              <a:t>Лишь это остаётся</a:t>
            </a:r>
          </a:p>
          <a:p>
            <a:r>
              <a:rPr lang="ru-RU" sz="2800" dirty="0" smtClean="0">
                <a:latin typeface="Monotype Corsiva" pitchFamily="66" charset="0"/>
              </a:rPr>
              <a:t>Тому, кто попадает</a:t>
            </a:r>
          </a:p>
          <a:p>
            <a:r>
              <a:rPr lang="ru-RU" sz="2800" dirty="0" smtClean="0">
                <a:latin typeface="Monotype Corsiva" pitchFamily="66" charset="0"/>
              </a:rPr>
              <a:t>В Луарскую долину,</a:t>
            </a:r>
          </a:p>
          <a:p>
            <a:r>
              <a:rPr lang="ru-RU" sz="2800" dirty="0" smtClean="0">
                <a:latin typeface="Monotype Corsiva" pitchFamily="66" charset="0"/>
              </a:rPr>
              <a:t>Где время исчезнет на миг.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03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Карта долины луары обновленные карты, Безопасное скачива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Рисунок 2" descr="Замок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3429000"/>
            <a:ext cx="781050" cy="704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548680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Шамбор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 descr="Замок Шамбор, самый большой замок Луа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340768"/>
            <a:ext cx="4464496" cy="39983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251520" y="1484784"/>
            <a:ext cx="3600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Monotype Corsiva" pitchFamily="66" charset="0"/>
              </a:rPr>
              <a:t>Это один из самых прекрасных замков Долины Луары. Он построен Франциском </a:t>
            </a:r>
            <a:r>
              <a:rPr lang="en-US" sz="2000" dirty="0" smtClean="0">
                <a:latin typeface="Monotype Corsiva" pitchFamily="66" charset="0"/>
              </a:rPr>
              <a:t>I</a:t>
            </a:r>
            <a:r>
              <a:rPr lang="ru-RU" sz="2000" dirty="0" smtClean="0">
                <a:latin typeface="Monotype Corsiva" pitchFamily="66" charset="0"/>
              </a:rPr>
              <a:t>, который в 20 лет стал королём Франции. Леонардо да Винчи был приглашён в Блуа, работал над проектом его реконструкции. Жилой корпус замка являлся в </a:t>
            </a:r>
            <a:r>
              <a:rPr lang="en-US" sz="2000" dirty="0" smtClean="0">
                <a:latin typeface="Monotype Corsiva" pitchFamily="66" charset="0"/>
              </a:rPr>
              <a:t>XVI </a:t>
            </a:r>
            <a:r>
              <a:rPr lang="ru-RU" sz="2000" dirty="0" smtClean="0">
                <a:latin typeface="Monotype Corsiva" pitchFamily="66" charset="0"/>
              </a:rPr>
              <a:t>веке резиденцией двора. На каждом из трёх его этажей находились крестообразно расположенные залы. Большая часть комнат: 365 из 440 были снабжены каналами.</a:t>
            </a:r>
            <a:endParaRPr lang="ru-RU" sz="2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51</TotalTime>
  <Words>99</Words>
  <Application>Microsoft Office PowerPoint</Application>
  <PresentationFormat>Экран (4:3)</PresentationFormat>
  <Paragraphs>10</Paragraphs>
  <Slides>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Литейная</vt:lpstr>
      <vt:lpstr>Слайд 1</vt:lpstr>
      <vt:lpstr>Слайд 2</vt:lpstr>
      <vt:lpstr>Слайд 3</vt:lpstr>
      <vt:lpstr>Слайд 4</vt:lpstr>
    </vt:vector>
  </TitlesOfParts>
  <Company>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student</dc:creator>
  <cp:lastModifiedBy>student</cp:lastModifiedBy>
  <cp:revision>6</cp:revision>
  <dcterms:created xsi:type="dcterms:W3CDTF">2015-04-11T07:04:18Z</dcterms:created>
  <dcterms:modified xsi:type="dcterms:W3CDTF">2015-04-11T07:56:18Z</dcterms:modified>
</cp:coreProperties>
</file>