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FB245F-5B89-4C2A-9CA2-6B67174BEF9A}" type="datetimeFigureOut">
              <a:rPr lang="ru-RU" smtClean="0"/>
              <a:t>04.04.2015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4BF419-F3CD-4C95-9DDC-9A8244A986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5;&#1092;&#1086;&#1088;&#1084;&#1072;&#1090;&#1080;&#1082;&#1072;%20&#1087;&#1088;&#1086;&#1092;_2%20&#1082;&#1091;&#1088;&#1089;\GOTIKA-F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250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Александрийский маяк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веке до н.э. на острове Фарос был построен маяк, чтобы корабли могли благополучно миновать рифы на пути в александрийскую бухту .Ночью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помогало в этом отражение языков пламени, а днем –столб дыма. Это был первый в мире маяк, который простоял 1500 лет.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TIKA-F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469" y="107133"/>
            <a:ext cx="8715436" cy="6536577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3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54</Words>
  <Application>Microsoft Office PowerPoint</Application>
  <PresentationFormat>Экран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1</cp:revision>
  <dcterms:created xsi:type="dcterms:W3CDTF">2015-04-04T07:07:40Z</dcterms:created>
  <dcterms:modified xsi:type="dcterms:W3CDTF">2015-04-04T07:55:29Z</dcterms:modified>
</cp:coreProperties>
</file>