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78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8D-7B96-4895-A005-F7CFD27319B1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8613EE-7499-44E6-A6EB-0F9A63D2B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8D-7B96-4895-A005-F7CFD27319B1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13EE-7499-44E6-A6EB-0F9A63D2B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8D-7B96-4895-A005-F7CFD27319B1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13EE-7499-44E6-A6EB-0F9A63D2B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8D-7B96-4895-A005-F7CFD27319B1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E8613EE-7499-44E6-A6EB-0F9A63D2B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8D-7B96-4895-A005-F7CFD27319B1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13EE-7499-44E6-A6EB-0F9A63D2B4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8D-7B96-4895-A005-F7CFD27319B1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13EE-7499-44E6-A6EB-0F9A63D2B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8D-7B96-4895-A005-F7CFD27319B1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E8613EE-7499-44E6-A6EB-0F9A63D2B4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8D-7B96-4895-A005-F7CFD27319B1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13EE-7499-44E6-A6EB-0F9A63D2B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8D-7B96-4895-A005-F7CFD27319B1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13EE-7499-44E6-A6EB-0F9A63D2B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8D-7B96-4895-A005-F7CFD27319B1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13EE-7499-44E6-A6EB-0F9A63D2B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8D-7B96-4895-A005-F7CFD27319B1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613EE-7499-44E6-A6EB-0F9A63D2B4D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99CB8D-7B96-4895-A005-F7CFD27319B1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8613EE-7499-44E6-A6EB-0F9A63D2B4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All%20User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332656"/>
            <a:ext cx="72854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Александрийский маяк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84784"/>
            <a:ext cx="72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веке до н. э. на острове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Фарос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был построен маяк, чтобы корабли могли благополучно миновать рифы на пути в александрийскую бухту. Ночью им помогало в этом отражение языков пламени, а днём – столб дыма. Это был первый в мире маяк, и простоял он 1500 лет.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Александрийский маяк. Обсуждение на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564904"/>
            <a:ext cx="4824536" cy="37314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95536" y="5813648"/>
            <a:ext cx="576064" cy="576064"/>
          </a:xfrm>
          <a:prstGeom prst="rect">
            <a:avLst/>
          </a:prstGeom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74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58</Words>
  <Application>Microsoft Office PowerPoint</Application>
  <PresentationFormat>Экран (4:3)</PresentationFormat>
  <Paragraphs>2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Слайд 1</vt:lpstr>
      <vt:lpstr>Слайд 2</vt:lpstr>
    </vt:vector>
  </TitlesOfParts>
  <Company>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student</cp:lastModifiedBy>
  <cp:revision>5</cp:revision>
  <dcterms:created xsi:type="dcterms:W3CDTF">2015-04-04T07:01:10Z</dcterms:created>
  <dcterms:modified xsi:type="dcterms:W3CDTF">2015-04-04T07:49:30Z</dcterms:modified>
</cp:coreProperties>
</file>