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3" r:id="rId4"/>
    <p:sldId id="257" r:id="rId5"/>
    <p:sldId id="269" r:id="rId6"/>
    <p:sldId id="270" r:id="rId7"/>
    <p:sldId id="260" r:id="rId8"/>
    <p:sldId id="266" r:id="rId9"/>
    <p:sldId id="267" r:id="rId10"/>
    <p:sldId id="268" r:id="rId11"/>
    <p:sldId id="261" r:id="rId12"/>
    <p:sldId id="26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49" autoAdjust="0"/>
    <p:restoredTop sz="94660"/>
  </p:normalViewPr>
  <p:slideViewPr>
    <p:cSldViewPr>
      <p:cViewPr>
        <p:scale>
          <a:sx n="70" d="100"/>
          <a:sy n="70" d="100"/>
        </p:scale>
        <p:origin x="-1464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03.02.2013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03.02.2013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03.02.2013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03.02.2013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846640" cy="1829761"/>
          </a:xfrm>
        </p:spPr>
        <p:txBody>
          <a:bodyPr>
            <a:norm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Приставки, оканчивающиеся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– з и на - с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МБОУ «</a:t>
            </a:r>
            <a:r>
              <a:rPr lang="ru-RU" dirty="0" err="1" smtClean="0"/>
              <a:t>Нижнетабынская</a:t>
            </a:r>
            <a:r>
              <a:rPr lang="ru-RU" dirty="0" smtClean="0"/>
              <a:t> СОШ»</a:t>
            </a:r>
          </a:p>
          <a:p>
            <a:r>
              <a:rPr lang="ru-RU" dirty="0" smtClean="0"/>
              <a:t>Учитель русского языка и литературы</a:t>
            </a:r>
          </a:p>
          <a:p>
            <a:r>
              <a:rPr lang="ru-RU" dirty="0" err="1" smtClean="0"/>
              <a:t>Кашапова</a:t>
            </a:r>
            <a:r>
              <a:rPr lang="ru-RU" dirty="0" smtClean="0"/>
              <a:t> Л.Ф.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773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83568" y="620688"/>
            <a:ext cx="7772400" cy="1828800"/>
          </a:xfrm>
        </p:spPr>
        <p:txBody>
          <a:bodyPr>
            <a:noAutofit/>
          </a:bodyPr>
          <a:lstStyle/>
          <a:p>
            <a:pPr algn="l"/>
            <a:r>
              <a:rPr lang="ru-RU" sz="4000" b="0" dirty="0" smtClean="0">
                <a:effectLst/>
              </a:rPr>
              <a:t>Тема: </a:t>
            </a:r>
            <a:r>
              <a:rPr lang="ru-RU" sz="4000" dirty="0" smtClean="0">
                <a:effectLst/>
              </a:rPr>
              <a:t>Приставки,       оканчивающиеся на -3 и на -с</a:t>
            </a:r>
            <a:endParaRPr lang="ru-RU" sz="4000" dirty="0">
              <a:effectLst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755576" y="2924944"/>
            <a:ext cx="7739062" cy="2873375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ru-RU" dirty="0" smtClean="0"/>
              <a:t>   Цели:</a:t>
            </a:r>
          </a:p>
          <a:p>
            <a:r>
              <a:rPr lang="ru-RU" dirty="0" smtClean="0"/>
              <a:t>   познакомить </a:t>
            </a:r>
            <a:r>
              <a:rPr lang="ru-RU" dirty="0"/>
              <a:t>учащихся с орфограммой «Правописание –з и –с на конце приставок»;</a:t>
            </a:r>
          </a:p>
          <a:p>
            <a:r>
              <a:rPr lang="ru-RU" dirty="0"/>
              <a:t>  </a:t>
            </a:r>
            <a:r>
              <a:rPr lang="ru-RU" dirty="0" smtClean="0"/>
              <a:t> закрепить </a:t>
            </a:r>
            <a:r>
              <a:rPr lang="ru-RU" dirty="0"/>
              <a:t>умение находить нужную орфограмму в приставке;</a:t>
            </a:r>
          </a:p>
          <a:p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dirty="0"/>
              <a:t>развивать мыслительные процессы, память, внимание.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307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79712" y="692696"/>
            <a:ext cx="594015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dirty="0"/>
              <a:t>«Приставки придают русской речи столько богатейших оттенков. Чудесная выразительность речи в значительной мере зависит от них. В разнообразии приставок таится разнообразие смысла» </a:t>
            </a:r>
            <a:endParaRPr lang="ru-RU" sz="2800" dirty="0" smtClean="0"/>
          </a:p>
          <a:p>
            <a:pPr algn="r"/>
            <a:r>
              <a:rPr lang="ru-RU" sz="2800" dirty="0" smtClean="0"/>
              <a:t>(</a:t>
            </a:r>
            <a:r>
              <a:rPr lang="ru-RU" sz="2800" dirty="0"/>
              <a:t>К. Чуковский)</a:t>
            </a:r>
          </a:p>
        </p:txBody>
      </p:sp>
    </p:spTree>
    <p:extLst>
      <p:ext uri="{BB962C8B-B14F-4D97-AF65-F5344CB8AC3E}">
        <p14:creationId xmlns:p14="http://schemas.microsoft.com/office/powerpoint/2010/main" val="379354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3287449"/>
              </p:ext>
            </p:extLst>
          </p:nvPr>
        </p:nvGraphicFramePr>
        <p:xfrm>
          <a:off x="1547664" y="2492896"/>
          <a:ext cx="6077585" cy="2876168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3038475"/>
                <a:gridCol w="3039110"/>
              </a:tblGrid>
              <a:tr h="4072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effectLst/>
                          <a:latin typeface="+mn-lt"/>
                          <a:ea typeface="+mn-ea"/>
                        </a:rPr>
                        <a:t>-з</a:t>
                      </a:r>
                      <a:endParaRPr lang="ru-RU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effectLst/>
                          <a:latin typeface="+mn-lt"/>
                          <a:ea typeface="+mn-ea"/>
                        </a:rPr>
                        <a:t>-с</a:t>
                      </a:r>
                      <a:endParaRPr lang="ru-RU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437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разгадать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вздыхать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разнести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иззябнуть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разжалобить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взлететь.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0" u="none" dirty="0" smtClean="0">
                          <a:effectLst/>
                        </a:rPr>
                        <a:t/>
                      </a:r>
                      <a:br>
                        <a:rPr lang="ru-RU" sz="1400" b="0" u="none" dirty="0" smtClean="0">
                          <a:effectLst/>
                        </a:rPr>
                      </a:br>
                      <a:endParaRPr lang="ru-RU" sz="1000" b="0" u="none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вскрикнуть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вспорхнуть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рассмотреть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исчезнуть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восходить,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исследовать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испугать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исчезнуть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иссякнуть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Обрати внимание, в каких случаях, на конце приставок пишется  - з и -с.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377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748916"/>
              </p:ext>
            </p:extLst>
          </p:nvPr>
        </p:nvGraphicFramePr>
        <p:xfrm>
          <a:off x="1524000" y="1397000"/>
          <a:ext cx="60960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- з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 - с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3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 гласными и звонкими согласными 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3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перед глухими </a:t>
                      </a:r>
                      <a:endParaRPr lang="ru-RU" sz="3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308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807"/>
              </p:ext>
            </p:extLst>
          </p:nvPr>
        </p:nvGraphicFramePr>
        <p:xfrm>
          <a:off x="1475656" y="836176"/>
          <a:ext cx="6096000" cy="4609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350"/>
                <a:gridCol w="2114550"/>
                <a:gridCol w="23241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Значение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</a:rPr>
                        <a:t> приставок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приставки</a:t>
                      </a:r>
                      <a:endParaRPr lang="ru-RU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   - з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 - с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12656">
                <a:tc>
                  <a:txBody>
                    <a:bodyPr/>
                    <a:lstStyle/>
                    <a:p>
                      <a:r>
                        <a:rPr kumimoji="0"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направление действия вверх</a:t>
                      </a:r>
                      <a:br>
                        <a:rPr kumimoji="0"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ru-RU" sz="1600" b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взлететь в космос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всходить на гору </a:t>
                      </a:r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1784">
                <a:tc>
                  <a:txBody>
                    <a:bodyPr/>
                    <a:lstStyle/>
                    <a:p>
                      <a:r>
                        <a:rPr kumimoji="0"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действие изнутри наружу</a:t>
                      </a:r>
                      <a:endParaRPr lang="ru-RU" sz="1400" b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извергнуть из недр </a:t>
                      </a:r>
                      <a:endParaRPr lang="ru-RU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kumimoji="0"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законченность действия</a:t>
                      </a:r>
                      <a:endParaRPr lang="ru-RU" sz="1400" b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изъездить весь край </a:t>
                      </a:r>
                      <a:endParaRPr lang="ru-RU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иссякнуть</a:t>
                      </a:r>
                      <a:endParaRPr lang="ru-RU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kumimoji="0"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движение в разные стороны</a:t>
                      </a:r>
                      <a:endParaRPr lang="ru-RU" sz="1400" b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разлететься</a:t>
                      </a:r>
                      <a:endParaRPr lang="ru-RU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kumimoji="0"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разделение на части</a:t>
                      </a:r>
                      <a:endParaRPr lang="ru-RU" sz="1400" b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распределить </a:t>
                      </a:r>
                      <a:endParaRPr lang="ru-RU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kumimoji="0"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напряженность действия</a:t>
                      </a:r>
                      <a:endParaRPr lang="ru-RU" sz="1400" b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раскричаться</a:t>
                      </a:r>
                      <a:endParaRPr lang="ru-RU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546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23698"/>
              </p:ext>
            </p:extLst>
          </p:nvPr>
        </p:nvGraphicFramePr>
        <p:xfrm>
          <a:off x="457200" y="1481138"/>
          <a:ext cx="7499176" cy="3027982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3749196"/>
                <a:gridCol w="3749980"/>
              </a:tblGrid>
              <a:tr h="3187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+mn-lt"/>
                          <a:ea typeface="Times New Roman"/>
                        </a:rPr>
                        <a:t>?</a:t>
                      </a:r>
                      <a:endParaRPr lang="ru-RU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+mn-lt"/>
                          <a:ea typeface="+mn-ea"/>
                        </a:rPr>
                        <a:t>?</a:t>
                      </a:r>
                      <a:endParaRPr lang="ru-RU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7092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b="0" dirty="0" err="1" smtClean="0">
                          <a:effectLst/>
                        </a:rPr>
                        <a:t>Бе</a:t>
                      </a:r>
                      <a:r>
                        <a:rPr lang="ru-RU" sz="1400" b="0" u="sng" baseline="0" dirty="0">
                          <a:effectLst/>
                        </a:rPr>
                        <a:t> </a:t>
                      </a:r>
                      <a:r>
                        <a:rPr lang="ru-RU" sz="1400" b="0" u="sng" baseline="0" dirty="0" smtClean="0">
                          <a:effectLst/>
                        </a:rPr>
                        <a:t> </a:t>
                      </a:r>
                      <a:r>
                        <a:rPr lang="ru-RU" sz="1400" b="0" u="none" dirty="0" smtClean="0">
                          <a:effectLst/>
                        </a:rPr>
                        <a:t>опасный</a:t>
                      </a:r>
                      <a:endParaRPr lang="ru-RU" sz="1000" b="0" u="none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u="none" dirty="0">
                          <a:effectLst/>
                        </a:rPr>
                        <a:t> </a:t>
                      </a:r>
                      <a:r>
                        <a:rPr lang="ru-RU" sz="1400" b="0" u="none" dirty="0" err="1" smtClean="0">
                          <a:effectLst/>
                        </a:rPr>
                        <a:t>бе</a:t>
                      </a:r>
                      <a:r>
                        <a:rPr lang="ru-RU" sz="1400" b="0" u="sng" baseline="0" dirty="0" smtClean="0">
                          <a:effectLst/>
                        </a:rPr>
                        <a:t>  </a:t>
                      </a:r>
                      <a:r>
                        <a:rPr lang="ru-RU" sz="1400" b="0" u="none" dirty="0" smtClean="0">
                          <a:effectLst/>
                        </a:rPr>
                        <a:t>аварийный</a:t>
                      </a:r>
                      <a:endParaRPr lang="ru-RU" sz="1000" b="0" u="none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u="none" dirty="0" smtClean="0">
                          <a:effectLst/>
                        </a:rPr>
                        <a:t>и</a:t>
                      </a:r>
                      <a:r>
                        <a:rPr lang="ru-RU" sz="1400" b="0" u="sng" baseline="0" dirty="0" smtClean="0">
                          <a:effectLst/>
                        </a:rPr>
                        <a:t>  </a:t>
                      </a:r>
                      <a:r>
                        <a:rPr lang="ru-RU" sz="1400" b="0" u="none" dirty="0" smtClean="0">
                          <a:effectLst/>
                        </a:rPr>
                        <a:t>обилие </a:t>
                      </a:r>
                      <a:endParaRPr lang="ru-RU" sz="1000" b="0" u="none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u="none" dirty="0">
                          <a:effectLst/>
                        </a:rPr>
                        <a:t> </a:t>
                      </a:r>
                      <a:r>
                        <a:rPr lang="ru-RU" sz="1400" b="0" u="none" dirty="0" err="1" smtClean="0">
                          <a:effectLst/>
                        </a:rPr>
                        <a:t>ра</a:t>
                      </a:r>
                      <a:r>
                        <a:rPr lang="ru-RU" sz="1400" b="0" u="sng" baseline="0" dirty="0" smtClean="0">
                          <a:effectLst/>
                        </a:rPr>
                        <a:t>  </a:t>
                      </a:r>
                      <a:r>
                        <a:rPr lang="ru-RU" sz="1400" b="0" u="none" dirty="0" smtClean="0">
                          <a:effectLst/>
                        </a:rPr>
                        <a:t>ораться</a:t>
                      </a:r>
                      <a:endParaRPr lang="ru-RU" sz="1000" b="0" u="none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u="none" dirty="0" err="1" smtClean="0">
                          <a:effectLst/>
                        </a:rPr>
                        <a:t>ра</a:t>
                      </a:r>
                      <a:r>
                        <a:rPr lang="ru-RU" sz="1400" b="0" u="sng" baseline="0" dirty="0" smtClean="0">
                          <a:effectLst/>
                        </a:rPr>
                        <a:t>  </a:t>
                      </a:r>
                      <a:r>
                        <a:rPr lang="ru-RU" sz="1400" b="0" u="none" dirty="0" smtClean="0">
                          <a:effectLst/>
                        </a:rPr>
                        <a:t>очарованный</a:t>
                      </a:r>
                      <a:endParaRPr lang="ru-RU" sz="1000" b="0" u="none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u="none" dirty="0">
                          <a:effectLst/>
                        </a:rPr>
                        <a:t> </a:t>
                      </a:r>
                      <a:r>
                        <a:rPr lang="ru-RU" sz="1400" b="0" u="none" dirty="0" err="1" smtClean="0">
                          <a:effectLst/>
                        </a:rPr>
                        <a:t>ро</a:t>
                      </a:r>
                      <a:r>
                        <a:rPr lang="ru-RU" sz="1400" b="0" u="sng" baseline="0" dirty="0" smtClean="0">
                          <a:effectLst/>
                        </a:rPr>
                        <a:t>  </a:t>
                      </a:r>
                      <a:r>
                        <a:rPr lang="ru-RU" sz="1400" b="0" u="none" dirty="0" err="1" smtClean="0">
                          <a:effectLst/>
                        </a:rPr>
                        <a:t>ыгрыш</a:t>
                      </a:r>
                      <a:r>
                        <a:rPr lang="ru-RU" sz="1400" b="0" u="none" dirty="0" smtClean="0">
                          <a:effectLst/>
                        </a:rPr>
                        <a:t> </a:t>
                      </a:r>
                      <a:endParaRPr lang="ru-RU" sz="1000" b="0" u="none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u="none" dirty="0">
                          <a:effectLst/>
                        </a:rPr>
                        <a:t> </a:t>
                      </a:r>
                      <a:r>
                        <a:rPr lang="ru-RU" sz="1400" b="0" u="none" dirty="0" err="1" smtClean="0">
                          <a:effectLst/>
                        </a:rPr>
                        <a:t>ра</a:t>
                      </a:r>
                      <a:r>
                        <a:rPr lang="ru-RU" sz="1400" b="0" u="sng" baseline="0" dirty="0" smtClean="0">
                          <a:effectLst/>
                        </a:rPr>
                        <a:t>  </a:t>
                      </a:r>
                      <a:r>
                        <a:rPr lang="ru-RU" sz="1400" b="0" u="none" dirty="0" err="1" smtClean="0">
                          <a:effectLst/>
                        </a:rPr>
                        <a:t>ыграть</a:t>
                      </a:r>
                      <a:endParaRPr lang="ru-RU" sz="1000" b="0" u="none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u="none" dirty="0" smtClean="0">
                          <a:effectLst/>
                        </a:rPr>
                        <a:t> </a:t>
                      </a:r>
                      <a:r>
                        <a:rPr lang="ru-RU" sz="1400" b="0" u="none" dirty="0" err="1" smtClean="0">
                          <a:effectLst/>
                        </a:rPr>
                        <a:t>ра</a:t>
                      </a:r>
                      <a:r>
                        <a:rPr lang="ru-RU" sz="1400" b="0" u="sng" baseline="0" dirty="0" smtClean="0">
                          <a:effectLst/>
                        </a:rPr>
                        <a:t>  </a:t>
                      </a:r>
                      <a:r>
                        <a:rPr lang="ru-RU" sz="1400" b="0" u="none" dirty="0" err="1" smtClean="0">
                          <a:effectLst/>
                        </a:rPr>
                        <a:t>ыскивать</a:t>
                      </a:r>
                      <a:r>
                        <a:rPr lang="ru-RU" sz="1400" b="0" u="none" dirty="0" smtClean="0">
                          <a:effectLst/>
                        </a:rPr>
                        <a:t>.</a:t>
                      </a:r>
                      <a:br>
                        <a:rPr lang="ru-RU" sz="1400" b="0" u="none" dirty="0" smtClean="0">
                          <a:effectLst/>
                        </a:rPr>
                      </a:br>
                      <a:endParaRPr lang="ru-RU" sz="1000" b="0" u="none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u="none" dirty="0" err="1" smtClean="0">
                          <a:effectLst/>
                        </a:rPr>
                        <a:t>Бе</a:t>
                      </a:r>
                      <a:r>
                        <a:rPr lang="ru-RU" sz="1400" u="sng" baseline="0" dirty="0" smtClean="0">
                          <a:effectLst/>
                        </a:rPr>
                        <a:t>  </a:t>
                      </a:r>
                      <a:r>
                        <a:rPr lang="ru-RU" sz="1400" u="none" dirty="0" smtClean="0">
                          <a:effectLst/>
                        </a:rPr>
                        <a:t>конечный путь</a:t>
                      </a:r>
                      <a:endParaRPr lang="ru-RU" sz="1000" u="none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u="none" dirty="0" smtClean="0">
                          <a:effectLst/>
                        </a:rPr>
                        <a:t> </a:t>
                      </a:r>
                      <a:r>
                        <a:rPr lang="ru-RU" sz="1400" u="none" dirty="0" err="1" smtClean="0">
                          <a:effectLst/>
                        </a:rPr>
                        <a:t>бе</a:t>
                      </a:r>
                      <a:r>
                        <a:rPr lang="ru-RU" sz="1400" u="sng" baseline="0" dirty="0" smtClean="0">
                          <a:effectLst/>
                        </a:rPr>
                        <a:t>  </a:t>
                      </a:r>
                      <a:r>
                        <a:rPr lang="ru-RU" sz="1400" u="none" dirty="0" smtClean="0">
                          <a:effectLst/>
                        </a:rPr>
                        <a:t>страшный</a:t>
                      </a:r>
                      <a:r>
                        <a:rPr lang="ru-RU" sz="1400" u="none" dirty="0">
                          <a:effectLst/>
                        </a:rPr>
                        <a:t>, </a:t>
                      </a:r>
                      <a:endParaRPr lang="ru-RU" sz="1000" u="none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u="none" dirty="0">
                          <a:effectLst/>
                        </a:rPr>
                        <a:t> </a:t>
                      </a:r>
                      <a:r>
                        <a:rPr lang="ru-RU" sz="1400" u="none" dirty="0" err="1" smtClean="0">
                          <a:effectLst/>
                        </a:rPr>
                        <a:t>бе</a:t>
                      </a:r>
                      <a:r>
                        <a:rPr lang="ru-RU" sz="1400" u="sng" baseline="0" dirty="0" smtClean="0">
                          <a:effectLst/>
                        </a:rPr>
                        <a:t>  </a:t>
                      </a:r>
                      <a:r>
                        <a:rPr lang="ru-RU" sz="1400" u="none" dirty="0" smtClean="0">
                          <a:effectLst/>
                        </a:rPr>
                        <a:t>хитростный</a:t>
                      </a:r>
                      <a:r>
                        <a:rPr lang="ru-RU" sz="1400" u="none" dirty="0">
                          <a:effectLst/>
                        </a:rPr>
                        <a:t>, </a:t>
                      </a:r>
                      <a:endParaRPr lang="ru-RU" sz="1000" u="none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u="none" dirty="0">
                          <a:effectLst/>
                        </a:rPr>
                        <a:t> </a:t>
                      </a:r>
                      <a:r>
                        <a:rPr lang="ru-RU" sz="1400" u="none" dirty="0" smtClean="0">
                          <a:effectLst/>
                        </a:rPr>
                        <a:t>во</a:t>
                      </a:r>
                      <a:r>
                        <a:rPr lang="ru-RU" sz="1400" u="sng" baseline="0" dirty="0" smtClean="0">
                          <a:effectLst/>
                        </a:rPr>
                        <a:t>  </a:t>
                      </a:r>
                      <a:r>
                        <a:rPr lang="ru-RU" sz="1400" u="none" dirty="0" smtClean="0">
                          <a:effectLst/>
                        </a:rPr>
                        <a:t>кликнуть</a:t>
                      </a:r>
                      <a:r>
                        <a:rPr lang="ru-RU" sz="1400" u="none" dirty="0">
                          <a:effectLst/>
                        </a:rPr>
                        <a:t>,</a:t>
                      </a:r>
                      <a:endParaRPr lang="ru-RU" sz="1000" u="none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u="none" dirty="0" smtClean="0">
                          <a:effectLst/>
                        </a:rPr>
                        <a:t>во</a:t>
                      </a:r>
                      <a:r>
                        <a:rPr lang="ru-RU" sz="1400" u="sng" baseline="0" dirty="0" smtClean="0">
                          <a:effectLst/>
                        </a:rPr>
                        <a:t>  </a:t>
                      </a:r>
                      <a:r>
                        <a:rPr lang="ru-RU" sz="1400" u="none" dirty="0" smtClean="0">
                          <a:effectLst/>
                        </a:rPr>
                        <a:t>питать</a:t>
                      </a:r>
                      <a:r>
                        <a:rPr lang="ru-RU" sz="1400" u="none" dirty="0">
                          <a:effectLst/>
                        </a:rPr>
                        <a:t>,</a:t>
                      </a:r>
                      <a:endParaRPr lang="ru-RU" sz="1000" u="none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u="none" dirty="0">
                          <a:effectLst/>
                        </a:rPr>
                        <a:t> </a:t>
                      </a:r>
                      <a:r>
                        <a:rPr lang="ru-RU" sz="1400" u="none" dirty="0" smtClean="0">
                          <a:effectLst/>
                        </a:rPr>
                        <a:t>в</a:t>
                      </a:r>
                      <a:r>
                        <a:rPr lang="ru-RU" sz="1400" u="sng" baseline="0" dirty="0" smtClean="0">
                          <a:effectLst/>
                        </a:rPr>
                        <a:t>  </a:t>
                      </a:r>
                      <a:r>
                        <a:rPr lang="ru-RU" sz="1400" u="none" dirty="0" smtClean="0">
                          <a:effectLst/>
                        </a:rPr>
                        <a:t>кормить</a:t>
                      </a:r>
                      <a:r>
                        <a:rPr lang="ru-RU" sz="1400" u="none" dirty="0">
                          <a:effectLst/>
                        </a:rPr>
                        <a:t>, </a:t>
                      </a:r>
                      <a:endParaRPr lang="ru-RU" sz="1000" u="none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u="none" baseline="0" dirty="0" smtClean="0">
                          <a:effectLst/>
                        </a:rPr>
                        <a:t>и</a:t>
                      </a:r>
                      <a:r>
                        <a:rPr lang="ru-RU" sz="1400" u="sng" baseline="0" dirty="0" smtClean="0">
                          <a:effectLst/>
                        </a:rPr>
                        <a:t>  </a:t>
                      </a:r>
                      <a:r>
                        <a:rPr lang="ru-RU" sz="1400" u="none" dirty="0" err="1" smtClean="0">
                          <a:effectLst/>
                        </a:rPr>
                        <a:t>чезать</a:t>
                      </a:r>
                      <a:r>
                        <a:rPr lang="ru-RU" sz="1400" u="none" dirty="0">
                          <a:effectLst/>
                        </a:rPr>
                        <a:t>,</a:t>
                      </a:r>
                      <a:endParaRPr lang="ru-RU" sz="1000" u="none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Заголовок 5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   - з или – с 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637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ru-RU" dirty="0" smtClean="0"/>
              <a:t>   Свет</a:t>
            </a:r>
            <a:r>
              <a:rPr lang="ru-RU" dirty="0"/>
              <a:t>			Рассвет</a:t>
            </a:r>
          </a:p>
          <a:p>
            <a:pPr marL="109728" indent="0">
              <a:buNone/>
            </a:pPr>
            <a:r>
              <a:rPr lang="ru-RU" dirty="0" smtClean="0"/>
              <a:t>   Светать</a:t>
            </a:r>
            <a:r>
              <a:rPr lang="ru-RU" dirty="0"/>
              <a:t>		</a:t>
            </a:r>
            <a:r>
              <a:rPr lang="ru-RU" dirty="0" smtClean="0"/>
              <a:t>           Рассветный</a:t>
            </a:r>
            <a:endParaRPr lang="ru-RU" dirty="0"/>
          </a:p>
          <a:p>
            <a:pPr marL="109728" indent="0">
              <a:buNone/>
            </a:pPr>
            <a:r>
              <a:rPr lang="ru-RU" dirty="0" smtClean="0"/>
              <a:t>   Рассветать</a:t>
            </a:r>
            <a:r>
              <a:rPr lang="ru-RU" dirty="0"/>
              <a:t>		</a:t>
            </a:r>
            <a:r>
              <a:rPr lang="ru-RU" dirty="0" smtClean="0"/>
              <a:t>Предрассветный</a:t>
            </a:r>
            <a:endParaRPr lang="ru-RU" dirty="0"/>
          </a:p>
          <a:p>
            <a:pPr marL="109728" indent="0">
              <a:buNone/>
            </a:pPr>
            <a:r>
              <a:rPr lang="ru-RU" dirty="0" smtClean="0"/>
              <a:t>   Цвет</a:t>
            </a:r>
            <a:endParaRPr lang="ru-RU" dirty="0"/>
          </a:p>
          <a:p>
            <a:pPr marL="109728" indent="0">
              <a:buNone/>
            </a:pPr>
            <a:r>
              <a:rPr lang="ru-RU" dirty="0" smtClean="0"/>
              <a:t>   Расцветать</a:t>
            </a:r>
            <a:endParaRPr lang="ru-RU" dirty="0"/>
          </a:p>
          <a:p>
            <a:pPr marL="109728" indent="0">
              <a:buNone/>
            </a:pPr>
            <a:r>
              <a:rPr lang="ru-RU" dirty="0" smtClean="0"/>
              <a:t>   Расцвет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обозначают данные слова?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3222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476672"/>
            <a:ext cx="83529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	</a:t>
            </a:r>
            <a:r>
              <a:rPr lang="ru-RU" sz="4000" b="1" u="sng" dirty="0" smtClean="0"/>
              <a:t>Рассвет </a:t>
            </a:r>
            <a:r>
              <a:rPr lang="ru-RU" sz="4000" dirty="0"/>
              <a:t>– время суток перед </a:t>
            </a:r>
            <a:r>
              <a:rPr lang="ru-RU" sz="4000" dirty="0" smtClean="0"/>
              <a:t>      восходом </a:t>
            </a:r>
            <a:r>
              <a:rPr lang="ru-RU" sz="4000" dirty="0"/>
              <a:t>солнца, начало утра, время, </a:t>
            </a:r>
            <a:r>
              <a:rPr lang="ru-RU" sz="4000" dirty="0" smtClean="0"/>
              <a:t>когда </a:t>
            </a:r>
            <a:r>
              <a:rPr lang="ru-RU" sz="4000" dirty="0"/>
              <a:t>начинает 	светать.</a:t>
            </a:r>
          </a:p>
          <a:p>
            <a:r>
              <a:rPr lang="ru-RU" sz="4000" dirty="0"/>
              <a:t>	</a:t>
            </a:r>
            <a:r>
              <a:rPr lang="ru-RU" sz="4000" b="1" u="sng" dirty="0"/>
              <a:t>Расцвет </a:t>
            </a:r>
            <a:r>
              <a:rPr lang="ru-RU" sz="4000" dirty="0"/>
              <a:t>– время появления цветов у растений,  цветение растений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8551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ижнетабынская СОШ\Desktop\весна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896" y="185739"/>
            <a:ext cx="4118863" cy="2739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ижнетабынская СОШ\Desktop\весна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69178"/>
            <a:ext cx="3555504" cy="266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Нижнетабынская СОШ\Desktop\весна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497651"/>
            <a:ext cx="4103967" cy="3048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2899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1124744"/>
            <a:ext cx="59046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Ра</a:t>
            </a:r>
            <a:r>
              <a:rPr lang="ru-RU" b="1" u="sng" dirty="0"/>
              <a:t> </a:t>
            </a:r>
            <a:r>
              <a:rPr lang="ru-RU" b="1" u="sng" dirty="0" smtClean="0"/>
              <a:t> </a:t>
            </a:r>
            <a:r>
              <a:rPr lang="ru-RU" b="1" i="1" dirty="0" err="1" smtClean="0"/>
              <a:t>ы</a:t>
            </a:r>
            <a:r>
              <a:rPr lang="ru-RU" dirty="0" err="1" smtClean="0"/>
              <a:t>грать</a:t>
            </a:r>
            <a:r>
              <a:rPr lang="ru-RU" dirty="0"/>
              <a:t>, </a:t>
            </a:r>
            <a:r>
              <a:rPr lang="ru-RU" dirty="0" err="1" smtClean="0"/>
              <a:t>ра</a:t>
            </a:r>
            <a:r>
              <a:rPr lang="ru-RU" b="1" u="sng" dirty="0"/>
              <a:t> </a:t>
            </a:r>
            <a:r>
              <a:rPr lang="ru-RU" b="1" u="sng" dirty="0" smtClean="0"/>
              <a:t> </a:t>
            </a:r>
            <a:r>
              <a:rPr lang="ru-RU" b="1" i="1" dirty="0" err="1" smtClean="0"/>
              <a:t>ы</a:t>
            </a:r>
            <a:r>
              <a:rPr lang="ru-RU" dirty="0" err="1" smtClean="0"/>
              <a:t>скивать,бе</a:t>
            </a:r>
            <a:r>
              <a:rPr lang="ru-RU" b="1" u="sng" dirty="0"/>
              <a:t> </a:t>
            </a:r>
            <a:r>
              <a:rPr lang="ru-RU" b="1" u="sng" dirty="0" smtClean="0"/>
              <a:t> </a:t>
            </a:r>
            <a:r>
              <a:rPr lang="ru-RU" b="1" i="1" dirty="0" err="1" smtClean="0"/>
              <a:t>в</a:t>
            </a:r>
            <a:r>
              <a:rPr lang="ru-RU" dirty="0" err="1" smtClean="0"/>
              <a:t>етренный</a:t>
            </a:r>
            <a:r>
              <a:rPr lang="ru-RU" dirty="0" smtClean="0"/>
              <a:t> </a:t>
            </a:r>
            <a:r>
              <a:rPr lang="ru-RU" dirty="0"/>
              <a:t>день, </a:t>
            </a:r>
            <a:endParaRPr lang="ru-RU" dirty="0" smtClean="0"/>
          </a:p>
          <a:p>
            <a:r>
              <a:rPr lang="ru-RU" dirty="0" err="1" smtClean="0"/>
              <a:t>бе</a:t>
            </a:r>
            <a:r>
              <a:rPr lang="ru-RU" u="sng" dirty="0" smtClean="0"/>
              <a:t>  </a:t>
            </a:r>
            <a:r>
              <a:rPr lang="ru-RU" b="1" i="1" dirty="0" smtClean="0"/>
              <a:t>ж</a:t>
            </a:r>
            <a:r>
              <a:rPr lang="ru-RU" dirty="0" smtClean="0"/>
              <a:t>алостный</a:t>
            </a:r>
            <a:r>
              <a:rPr lang="ru-RU" dirty="0"/>
              <a:t>, </a:t>
            </a:r>
            <a:r>
              <a:rPr lang="ru-RU" dirty="0" err="1" smtClean="0"/>
              <a:t>бе</a:t>
            </a:r>
            <a:r>
              <a:rPr lang="ru-RU" b="1" u="sng" dirty="0"/>
              <a:t> </a:t>
            </a:r>
            <a:r>
              <a:rPr lang="ru-RU" b="1" u="sng" dirty="0" smtClean="0"/>
              <a:t> </a:t>
            </a:r>
            <a:r>
              <a:rPr lang="ru-RU" b="1" i="1" dirty="0" smtClean="0"/>
              <a:t>з</a:t>
            </a:r>
            <a:r>
              <a:rPr lang="ru-RU" dirty="0" smtClean="0"/>
              <a:t>аветная </a:t>
            </a:r>
            <a:r>
              <a:rPr lang="ru-RU" dirty="0"/>
              <a:t>любовь, </a:t>
            </a:r>
            <a:r>
              <a:rPr lang="ru-RU" dirty="0" smtClean="0"/>
              <a:t>во</a:t>
            </a:r>
            <a:r>
              <a:rPr lang="ru-RU" b="1" u="sng" dirty="0"/>
              <a:t> </a:t>
            </a:r>
            <a:r>
              <a:rPr lang="ru-RU" b="1" u="sng" dirty="0" smtClean="0"/>
              <a:t> </a:t>
            </a:r>
            <a:r>
              <a:rPr lang="ru-RU" b="1" i="1" dirty="0" err="1" smtClean="0"/>
              <a:t>в</a:t>
            </a:r>
            <a:r>
              <a:rPr lang="ru-RU" dirty="0" err="1" smtClean="0"/>
              <a:t>ратить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во</a:t>
            </a:r>
            <a:r>
              <a:rPr lang="ru-RU" b="1" u="sng" dirty="0" smtClean="0"/>
              <a:t>  </a:t>
            </a:r>
            <a:r>
              <a:rPr lang="ru-RU" b="1" i="1" dirty="0" smtClean="0"/>
              <a:t>з</a:t>
            </a:r>
            <a:r>
              <a:rPr lang="ru-RU" dirty="0" smtClean="0"/>
              <a:t>вание</a:t>
            </a:r>
            <a:r>
              <a:rPr lang="ru-RU" dirty="0"/>
              <a:t>, </a:t>
            </a:r>
            <a:r>
              <a:rPr lang="ru-RU" dirty="0" smtClean="0"/>
              <a:t>в</a:t>
            </a:r>
            <a:r>
              <a:rPr lang="ru-RU" b="1" u="sng" dirty="0"/>
              <a:t> </a:t>
            </a:r>
            <a:r>
              <a:rPr lang="ru-RU" b="1" u="sng" dirty="0" smtClean="0"/>
              <a:t> </a:t>
            </a:r>
            <a:r>
              <a:rPr lang="ru-RU" b="1" i="1" dirty="0" err="1" smtClean="0"/>
              <a:t>д</a:t>
            </a:r>
            <a:r>
              <a:rPr lang="ru-RU" dirty="0" err="1" smtClean="0"/>
              <a:t>ремнуть</a:t>
            </a:r>
            <a:r>
              <a:rPr lang="ru-RU" dirty="0"/>
              <a:t>, </a:t>
            </a:r>
            <a:r>
              <a:rPr lang="ru-RU" dirty="0" smtClean="0"/>
              <a:t>в</a:t>
            </a:r>
            <a:r>
              <a:rPr lang="ru-RU" b="1" i="1" u="sng" dirty="0"/>
              <a:t> </a:t>
            </a:r>
            <a:r>
              <a:rPr lang="ru-RU" b="1" i="1" u="sng" dirty="0" smtClean="0"/>
              <a:t> </a:t>
            </a:r>
            <a:r>
              <a:rPr lang="ru-RU" b="1" i="1" dirty="0" smtClean="0"/>
              <a:t>б</a:t>
            </a:r>
            <a:r>
              <a:rPr lang="ru-RU" dirty="0" smtClean="0"/>
              <a:t>ить</a:t>
            </a:r>
            <a:r>
              <a:rPr lang="ru-RU" dirty="0"/>
              <a:t>, </a:t>
            </a:r>
            <a:r>
              <a:rPr lang="ru-RU" dirty="0" smtClean="0"/>
              <a:t>и</a:t>
            </a:r>
            <a:r>
              <a:rPr lang="ru-RU" b="1" u="sng" dirty="0"/>
              <a:t> </a:t>
            </a:r>
            <a:r>
              <a:rPr lang="ru-RU" b="1" u="sng" dirty="0" smtClean="0"/>
              <a:t> </a:t>
            </a:r>
            <a:r>
              <a:rPr lang="ru-RU" b="1" i="1" dirty="0" smtClean="0"/>
              <a:t>б</a:t>
            </a:r>
            <a:r>
              <a:rPr lang="ru-RU" dirty="0" smtClean="0"/>
              <a:t>ежать</a:t>
            </a:r>
            <a:r>
              <a:rPr lang="ru-RU" dirty="0"/>
              <a:t>, </a:t>
            </a:r>
            <a:r>
              <a:rPr lang="ru-RU" dirty="0" smtClean="0"/>
              <a:t>и</a:t>
            </a:r>
            <a:r>
              <a:rPr lang="ru-RU" b="1" i="1" u="sng" dirty="0"/>
              <a:t> </a:t>
            </a:r>
            <a:r>
              <a:rPr lang="ru-RU" b="1" i="1" u="sng" dirty="0" smtClean="0"/>
              <a:t> </a:t>
            </a:r>
            <a:r>
              <a:rPr lang="ru-RU" b="1" i="1" dirty="0" smtClean="0"/>
              <a:t>ж</a:t>
            </a:r>
            <a:r>
              <a:rPr lang="ru-RU" dirty="0" smtClean="0"/>
              <a:t>арить,</a:t>
            </a:r>
          </a:p>
          <a:p>
            <a:r>
              <a:rPr lang="ru-RU" dirty="0" smtClean="0"/>
              <a:t> из</a:t>
            </a:r>
            <a:r>
              <a:rPr lang="ru-RU" b="1" u="sng" dirty="0" smtClean="0"/>
              <a:t>  </a:t>
            </a:r>
            <a:r>
              <a:rPr lang="ru-RU" b="1" i="1" dirty="0" err="1" smtClean="0"/>
              <a:t>ж</a:t>
            </a:r>
            <a:r>
              <a:rPr lang="ru-RU" dirty="0" err="1" smtClean="0"/>
              <a:t>ога</a:t>
            </a:r>
            <a:r>
              <a:rPr lang="ru-RU" dirty="0"/>
              <a:t>, </a:t>
            </a:r>
            <a:r>
              <a:rPr lang="ru-RU" dirty="0" smtClean="0"/>
              <a:t>ни</a:t>
            </a:r>
            <a:r>
              <a:rPr lang="ru-RU" b="1" u="sng" dirty="0"/>
              <a:t> </a:t>
            </a:r>
            <a:r>
              <a:rPr lang="ru-RU" b="1" u="sng" dirty="0" smtClean="0"/>
              <a:t> </a:t>
            </a:r>
            <a:r>
              <a:rPr lang="ru-RU" b="1" i="1" dirty="0" err="1" smtClean="0"/>
              <a:t>л</a:t>
            </a:r>
            <a:r>
              <a:rPr lang="ru-RU" dirty="0" err="1" smtClean="0"/>
              <a:t>ожить</a:t>
            </a:r>
            <a:r>
              <a:rPr lang="ru-RU" dirty="0"/>
              <a:t>, </a:t>
            </a:r>
            <a:r>
              <a:rPr lang="ru-RU" dirty="0" err="1" smtClean="0"/>
              <a:t>ра</a:t>
            </a:r>
            <a:r>
              <a:rPr lang="ru-RU" b="1" u="sng" dirty="0"/>
              <a:t> </a:t>
            </a:r>
            <a:r>
              <a:rPr lang="ru-RU" b="1" u="sng" dirty="0" smtClean="0"/>
              <a:t> </a:t>
            </a:r>
            <a:r>
              <a:rPr lang="ru-RU" b="1" i="1" dirty="0" smtClean="0"/>
              <a:t>д</a:t>
            </a:r>
            <a:r>
              <a:rPr lang="ru-RU" dirty="0" smtClean="0"/>
              <a:t>елить</a:t>
            </a:r>
            <a:r>
              <a:rPr lang="ru-RU" dirty="0"/>
              <a:t>, </a:t>
            </a:r>
            <a:r>
              <a:rPr lang="ru-RU" dirty="0" err="1" smtClean="0"/>
              <a:t>ра</a:t>
            </a:r>
            <a:r>
              <a:rPr lang="ru-RU" b="1" u="sng" dirty="0"/>
              <a:t> </a:t>
            </a:r>
            <a:r>
              <a:rPr lang="ru-RU" b="1" u="sng" dirty="0" smtClean="0"/>
              <a:t> </a:t>
            </a:r>
            <a:r>
              <a:rPr lang="ru-RU" b="1" i="1" dirty="0" smtClean="0"/>
              <a:t>в</a:t>
            </a:r>
            <a:r>
              <a:rPr lang="ru-RU" dirty="0" smtClean="0"/>
              <a:t>алиться</a:t>
            </a:r>
            <a:r>
              <a:rPr lang="ru-RU" dirty="0"/>
              <a:t>, </a:t>
            </a:r>
            <a:r>
              <a:rPr lang="ru-RU" dirty="0" err="1" smtClean="0"/>
              <a:t>ра</a:t>
            </a:r>
            <a:r>
              <a:rPr lang="ru-RU" b="1" u="sng" dirty="0"/>
              <a:t> </a:t>
            </a:r>
            <a:r>
              <a:rPr lang="ru-RU" b="1" u="sng" dirty="0" smtClean="0"/>
              <a:t> </a:t>
            </a:r>
            <a:r>
              <a:rPr lang="ru-RU" b="1" i="1" dirty="0" smtClean="0"/>
              <a:t>б</a:t>
            </a:r>
            <a:r>
              <a:rPr lang="ru-RU" dirty="0" smtClean="0"/>
              <a:t>ить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err="1" smtClean="0"/>
              <a:t>ро</a:t>
            </a:r>
            <a:r>
              <a:rPr lang="ru-RU" b="1" u="sng" dirty="0" smtClean="0"/>
              <a:t>  </a:t>
            </a:r>
            <a:r>
              <a:rPr lang="ru-RU" b="1" i="1" dirty="0" smtClean="0"/>
              <a:t>д</a:t>
            </a:r>
            <a:r>
              <a:rPr lang="ru-RU" dirty="0" smtClean="0"/>
              <a:t>анный</a:t>
            </a:r>
            <a:r>
              <a:rPr lang="ru-RU" dirty="0"/>
              <a:t>, </a:t>
            </a:r>
            <a:r>
              <a:rPr lang="ru-RU" dirty="0" err="1" smtClean="0"/>
              <a:t>чре</a:t>
            </a:r>
            <a:r>
              <a:rPr lang="ru-RU" b="1" u="sng" dirty="0"/>
              <a:t> </a:t>
            </a:r>
            <a:r>
              <a:rPr lang="ru-RU" b="1" u="sng" dirty="0" smtClean="0"/>
              <a:t> </a:t>
            </a:r>
            <a:r>
              <a:rPr lang="ru-RU" b="1" i="1" dirty="0" smtClean="0"/>
              <a:t>м</a:t>
            </a:r>
            <a:r>
              <a:rPr lang="ru-RU" dirty="0" smtClean="0"/>
              <a:t>ерный</a:t>
            </a:r>
            <a:r>
              <a:rPr lang="ru-RU" dirty="0"/>
              <a:t>, </a:t>
            </a:r>
            <a:r>
              <a:rPr lang="ru-RU" dirty="0" err="1" smtClean="0"/>
              <a:t>чре</a:t>
            </a:r>
            <a:r>
              <a:rPr lang="ru-RU" b="1" u="sng" dirty="0"/>
              <a:t> </a:t>
            </a:r>
            <a:r>
              <a:rPr lang="ru-RU" b="1" u="sng" dirty="0" smtClean="0"/>
              <a:t> </a:t>
            </a:r>
            <a:r>
              <a:rPr lang="ru-RU" b="1" i="1" dirty="0" err="1" smtClean="0"/>
              <a:t>в</a:t>
            </a:r>
            <a:r>
              <a:rPr lang="ru-RU" dirty="0" err="1" smtClean="0"/>
              <a:t>ычайный</a:t>
            </a:r>
            <a:r>
              <a:rPr lang="ru-RU" dirty="0" smtClean="0"/>
              <a:t>,  и</a:t>
            </a:r>
            <a:r>
              <a:rPr lang="ru-RU" b="1" u="sng" dirty="0"/>
              <a:t> </a:t>
            </a:r>
            <a:r>
              <a:rPr lang="ru-RU" b="1" u="sng" dirty="0" smtClean="0"/>
              <a:t> </a:t>
            </a:r>
            <a:r>
              <a:rPr lang="ru-RU" b="1" i="1" dirty="0" err="1" smtClean="0"/>
              <a:t>ч</a:t>
            </a:r>
            <a:r>
              <a:rPr lang="ru-RU" dirty="0" err="1" smtClean="0"/>
              <a:t>езать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ни</a:t>
            </a:r>
            <a:r>
              <a:rPr lang="ru-RU" b="1" u="sng" dirty="0" smtClean="0"/>
              <a:t>  </a:t>
            </a:r>
            <a:r>
              <a:rPr lang="ru-RU" b="1" i="1" dirty="0" smtClean="0"/>
              <a:t>х</a:t>
            </a:r>
            <a:r>
              <a:rPr lang="ru-RU" dirty="0" smtClean="0"/>
              <a:t>одить</a:t>
            </a:r>
            <a:r>
              <a:rPr lang="ru-RU" dirty="0"/>
              <a:t>, </a:t>
            </a:r>
            <a:r>
              <a:rPr lang="ru-RU" dirty="0" smtClean="0"/>
              <a:t>ни</a:t>
            </a:r>
            <a:r>
              <a:rPr lang="ru-RU" b="1" u="sng" dirty="0"/>
              <a:t> </a:t>
            </a:r>
            <a:r>
              <a:rPr lang="ru-RU" b="1" u="sng" dirty="0" smtClean="0"/>
              <a:t> </a:t>
            </a:r>
            <a:r>
              <a:rPr lang="ru-RU" b="1" i="1" dirty="0" smtClean="0"/>
              <a:t>п</a:t>
            </a:r>
            <a:r>
              <a:rPr lang="ru-RU" dirty="0" smtClean="0"/>
              <a:t>адать, </a:t>
            </a:r>
            <a:r>
              <a:rPr lang="ru-RU" dirty="0" err="1" smtClean="0"/>
              <a:t>ра</a:t>
            </a:r>
            <a:r>
              <a:rPr lang="ru-RU" b="1" u="sng" dirty="0"/>
              <a:t> </a:t>
            </a:r>
            <a:r>
              <a:rPr lang="ru-RU" b="1" u="sng" dirty="0" smtClean="0"/>
              <a:t> </a:t>
            </a:r>
            <a:r>
              <a:rPr lang="ru-RU" b="1" i="1" dirty="0" smtClean="0"/>
              <a:t>с</a:t>
            </a:r>
            <a:r>
              <a:rPr lang="ru-RU" dirty="0" smtClean="0"/>
              <a:t>читаться</a:t>
            </a:r>
            <a:r>
              <a:rPr lang="ru-RU" dirty="0"/>
              <a:t>, </a:t>
            </a:r>
            <a:r>
              <a:rPr lang="ru-RU" dirty="0" err="1" smtClean="0"/>
              <a:t>ра</a:t>
            </a:r>
            <a:r>
              <a:rPr lang="ru-RU" b="1" u="sng" dirty="0"/>
              <a:t> </a:t>
            </a:r>
            <a:r>
              <a:rPr lang="ru-RU" b="1" u="sng" dirty="0" smtClean="0"/>
              <a:t> </a:t>
            </a:r>
            <a:r>
              <a:rPr lang="ru-RU" b="1" i="1" dirty="0" smtClean="0"/>
              <a:t>с</a:t>
            </a:r>
            <a:r>
              <a:rPr lang="ru-RU" dirty="0" smtClean="0"/>
              <a:t>казывать</a:t>
            </a:r>
            <a:r>
              <a:rPr lang="ru-RU" dirty="0"/>
              <a:t>, </a:t>
            </a:r>
          </a:p>
          <a:p>
            <a:r>
              <a:rPr lang="ru-RU" dirty="0" err="1" smtClean="0"/>
              <a:t>ра</a:t>
            </a:r>
            <a:r>
              <a:rPr lang="ru-RU" b="1" u="sng" dirty="0" smtClean="0"/>
              <a:t>  </a:t>
            </a:r>
            <a:r>
              <a:rPr lang="ru-RU" b="1" i="1" dirty="0" smtClean="0"/>
              <a:t>ч</a:t>
            </a:r>
            <a:r>
              <a:rPr lang="ru-RU" dirty="0" smtClean="0"/>
              <a:t>ёт</a:t>
            </a:r>
            <a:r>
              <a:rPr lang="ru-RU" dirty="0"/>
              <a:t>, </a:t>
            </a:r>
            <a:r>
              <a:rPr lang="ru-RU" dirty="0" err="1" smtClean="0"/>
              <a:t>ро</a:t>
            </a:r>
            <a:r>
              <a:rPr lang="ru-RU" b="1" u="sng" dirty="0"/>
              <a:t> </a:t>
            </a:r>
            <a:r>
              <a:rPr lang="ru-RU" b="1" u="sng" dirty="0" smtClean="0"/>
              <a:t> </a:t>
            </a:r>
            <a:r>
              <a:rPr lang="ru-RU" b="1" i="1" dirty="0" err="1" smtClean="0"/>
              <a:t>с</a:t>
            </a:r>
            <a:r>
              <a:rPr lang="ru-RU" dirty="0" err="1" smtClean="0"/>
              <a:t>казни</a:t>
            </a:r>
            <a:r>
              <a:rPr lang="ru-RU" dirty="0"/>
              <a:t>, </a:t>
            </a:r>
            <a:r>
              <a:rPr lang="ru-RU" dirty="0" err="1" smtClean="0"/>
              <a:t>ро</a:t>
            </a:r>
            <a:r>
              <a:rPr lang="ru-RU" b="1" u="sng" dirty="0"/>
              <a:t> </a:t>
            </a:r>
            <a:r>
              <a:rPr lang="ru-RU" b="1" u="sng" dirty="0" smtClean="0"/>
              <a:t> </a:t>
            </a:r>
            <a:r>
              <a:rPr lang="ru-RU" b="1" i="1" dirty="0" smtClean="0"/>
              <a:t>с</a:t>
            </a:r>
            <a:r>
              <a:rPr lang="ru-RU" dirty="0" smtClean="0"/>
              <a:t>ыпи</a:t>
            </a:r>
            <a:r>
              <a:rPr lang="ru-RU" dirty="0"/>
              <a:t>, </a:t>
            </a:r>
            <a:r>
              <a:rPr lang="ru-RU" dirty="0" err="1" smtClean="0"/>
              <a:t>ро</a:t>
            </a:r>
            <a:r>
              <a:rPr lang="ru-RU" b="1" u="sng" dirty="0"/>
              <a:t> </a:t>
            </a:r>
            <a:r>
              <a:rPr lang="ru-RU" b="1" u="sng" dirty="0" smtClean="0"/>
              <a:t> </a:t>
            </a:r>
            <a:r>
              <a:rPr lang="ru-RU" b="1" i="1" dirty="0" smtClean="0"/>
              <a:t>п</a:t>
            </a:r>
            <a:r>
              <a:rPr lang="ru-RU" dirty="0" smtClean="0"/>
              <a:t>иси</a:t>
            </a:r>
            <a:r>
              <a:rPr lang="ru-RU" dirty="0"/>
              <a:t>, </a:t>
            </a:r>
            <a:r>
              <a:rPr lang="ru-RU" dirty="0" err="1" smtClean="0"/>
              <a:t>чере</a:t>
            </a:r>
            <a:r>
              <a:rPr lang="ru-RU" b="1" u="sng" dirty="0"/>
              <a:t> </a:t>
            </a:r>
            <a:r>
              <a:rPr lang="ru-RU" b="1" u="sng" dirty="0" smtClean="0"/>
              <a:t> </a:t>
            </a:r>
            <a:r>
              <a:rPr lang="ru-RU" b="1" i="1" dirty="0" smtClean="0"/>
              <a:t>ч</a:t>
            </a:r>
            <a:r>
              <a:rPr lang="ru-RU" dirty="0" smtClean="0"/>
              <a:t>ур</a:t>
            </a:r>
            <a:r>
              <a:rPr lang="ru-RU" dirty="0"/>
              <a:t>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879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493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192</TotalTime>
  <Words>367</Words>
  <Application>Microsoft Office PowerPoint</Application>
  <PresentationFormat>Экран (4:3)</PresentationFormat>
  <Paragraphs>89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Открытая</vt:lpstr>
      <vt:lpstr>Приставки, оканчивающиеся на – з и на - с</vt:lpstr>
      <vt:lpstr>Тема: Приставки,       оканчивающиеся на -3 и на -с</vt:lpstr>
      <vt:lpstr>Презентация PowerPoint</vt:lpstr>
      <vt:lpstr>Обрати внимание, в каких случаях, на конце приставок пишется  - з и -с.  </vt:lpstr>
      <vt:lpstr>Презентация PowerPoint</vt:lpstr>
      <vt:lpstr>Презентация PowerPoint</vt:lpstr>
      <vt:lpstr>   - з или – с ?</vt:lpstr>
      <vt:lpstr>Что обозначают данные слова?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Приставки,оканчивающиеся на – з и на - с</dc:title>
  <dc:creator>ЛЮЦИЯ</dc:creator>
  <cp:lastModifiedBy>Нижнетабынская СОШ</cp:lastModifiedBy>
  <cp:revision>20</cp:revision>
  <dcterms:created xsi:type="dcterms:W3CDTF">2013-02-01T18:06:55Z</dcterms:created>
  <dcterms:modified xsi:type="dcterms:W3CDTF">2013-02-03T07:15:57Z</dcterms:modified>
</cp:coreProperties>
</file>