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24ED10-6F56-48A4-B06C-F569A77011FA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65F20C-B99F-48B6-8AA8-63458D6FC3D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Великолепная</a:t>
            </a:r>
            <a:r>
              <a:rPr lang="ru-RU" dirty="0" smtClean="0">
                <a:solidFill>
                  <a:srgbClr val="FF0000"/>
                </a:solidFill>
              </a:rPr>
              <a:t> семёрка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Игра-викторина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90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5  Тур «Найди закономерность»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Продолжи ряд чисел    3,7,11,15,19……  </a:t>
            </a:r>
            <a:r>
              <a:rPr lang="ru-RU" sz="3600" b="1" i="1" dirty="0" smtClean="0"/>
              <a:t>                                 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1582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5 тур «Найди закономерность»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Найди лишнее слово :  метр, дециметр, килограмм, сантиметр, миллиметр.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83656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5 тур «Найди закономерность»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Продолжи ряд чисел  4,5,8,9,12,13……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9581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6 тур «Соотнеси»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dirty="0" smtClean="0"/>
              <a:t>Треугольник, квадрат</a:t>
            </a:r>
          </a:p>
          <a:p>
            <a:r>
              <a:rPr lang="ru-RU" dirty="0" smtClean="0"/>
              <a:t>Квадрат, ромб</a:t>
            </a:r>
          </a:p>
          <a:p>
            <a:r>
              <a:rPr lang="ru-RU" dirty="0" smtClean="0"/>
              <a:t>Квадрат, куб</a:t>
            </a:r>
          </a:p>
          <a:p>
            <a:r>
              <a:rPr lang="ru-RU" dirty="0" smtClean="0"/>
              <a:t>Катет ,гипотенуза</a:t>
            </a:r>
          </a:p>
          <a:p>
            <a:r>
              <a:rPr lang="ru-RU" dirty="0" smtClean="0"/>
              <a:t>Абсцисса, ордината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Степени</a:t>
            </a:r>
          </a:p>
          <a:p>
            <a:r>
              <a:rPr lang="ru-RU" dirty="0" smtClean="0"/>
              <a:t>Оси координат</a:t>
            </a:r>
          </a:p>
          <a:p>
            <a:r>
              <a:rPr lang="ru-RU" dirty="0" smtClean="0"/>
              <a:t>Геометрические фигуры</a:t>
            </a:r>
          </a:p>
          <a:p>
            <a:r>
              <a:rPr lang="ru-RU" dirty="0" smtClean="0"/>
              <a:t>Четырёхугольники</a:t>
            </a:r>
          </a:p>
          <a:p>
            <a:r>
              <a:rPr lang="ru-RU" dirty="0" smtClean="0"/>
              <a:t>Стороны прямоугольника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485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7030A0"/>
                </a:solidFill>
              </a:rPr>
              <a:t>6</a:t>
            </a:r>
            <a:r>
              <a:rPr lang="ru-RU" dirty="0" smtClean="0">
                <a:solidFill>
                  <a:srgbClr val="7030A0"/>
                </a:solidFill>
              </a:rPr>
              <a:t> 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По определению догадайтесь, о чём идёт речь</a:t>
            </a:r>
          </a:p>
          <a:p>
            <a:r>
              <a:rPr lang="ru-RU" dirty="0" smtClean="0"/>
              <a:t>Простая, десятичная –</a:t>
            </a:r>
          </a:p>
          <a:p>
            <a:r>
              <a:rPr lang="ru-RU" dirty="0" smtClean="0"/>
              <a:t>Чётное, нечётное-</a:t>
            </a:r>
          </a:p>
          <a:p>
            <a:r>
              <a:rPr lang="ru-RU" dirty="0" smtClean="0"/>
              <a:t>Прямой, острый –</a:t>
            </a:r>
          </a:p>
          <a:p>
            <a:r>
              <a:rPr lang="ru-RU" dirty="0" smtClean="0"/>
              <a:t>Отрицательное, положительное –</a:t>
            </a:r>
          </a:p>
          <a:p>
            <a:r>
              <a:rPr lang="ru-RU" dirty="0" smtClean="0"/>
              <a:t>Римские, арабские –</a:t>
            </a:r>
          </a:p>
          <a:p>
            <a:r>
              <a:rPr lang="ru-RU" dirty="0" smtClean="0"/>
              <a:t>Прямоугольный, равнобедренный 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634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7 тур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Математическая эстафета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1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1 тур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34950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B050"/>
                </a:solidFill>
              </a:rPr>
              <a:t>Разминка</a:t>
            </a:r>
            <a:endParaRPr lang="ru-RU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01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2 тур «Занимательные задачи»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7 7 7 7 7 7 7 = 6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7 7 7 7 7 7 7 =7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7 7 7 7 7 7 7 =8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7 7 7 7 7 7 7 =10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3 тур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i="1" dirty="0" smtClean="0"/>
              <a:t>Напишите как можно больше пословиц, поговорок, песен, литературных произведений, природных явлений, в которых упоминается число 7.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269217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 тур «Угадай»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 descr="задач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920880" cy="3237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021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 тур «Угадай»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 descr="минус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806489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789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 тур «Угадай»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 descr="пирами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7344816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2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 тур «Угадай»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 descr="Ребусы по математике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70485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87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 тур «Угадай»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 descr="Ребусы по математике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632848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67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205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Великолепная семёрка</vt:lpstr>
      <vt:lpstr>1 тур</vt:lpstr>
      <vt:lpstr>2 тур «Занимательные задачи»</vt:lpstr>
      <vt:lpstr>3 тур</vt:lpstr>
      <vt:lpstr>4 тур «Угадай»</vt:lpstr>
      <vt:lpstr>4 тур «Угадай»</vt:lpstr>
      <vt:lpstr>4 тур «Угадай»</vt:lpstr>
      <vt:lpstr>4 тур «Угадай»</vt:lpstr>
      <vt:lpstr>4 тур «Угадай»</vt:lpstr>
      <vt:lpstr>5  Тур «Найди закономерность»</vt:lpstr>
      <vt:lpstr>5 тур «Найди закономерность»</vt:lpstr>
      <vt:lpstr>5 тур «Найди закономерность»</vt:lpstr>
      <vt:lpstr>6 тур «Соотнеси»</vt:lpstr>
      <vt:lpstr> 6 тур</vt:lpstr>
      <vt:lpstr>7 тур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Великолепная семёрка</dc:title>
  <dc:creator>школа</dc:creator>
  <cp:lastModifiedBy>школа</cp:lastModifiedBy>
  <cp:revision>4</cp:revision>
  <dcterms:created xsi:type="dcterms:W3CDTF">2013-02-05T15:14:48Z</dcterms:created>
  <dcterms:modified xsi:type="dcterms:W3CDTF">2013-02-05T15:48:23Z</dcterms:modified>
</cp:coreProperties>
</file>