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57" r:id="rId12"/>
    <p:sldId id="267" r:id="rId13"/>
    <p:sldId id="268" r:id="rId14"/>
    <p:sldId id="275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6D"/>
    <a:srgbClr val="660033"/>
    <a:srgbClr val="A7FFA7"/>
    <a:srgbClr val="FFFF99"/>
    <a:srgbClr val="33CC33"/>
    <a:srgbClr val="FFFFBD"/>
    <a:srgbClr val="FF0066"/>
    <a:srgbClr val="003399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i="1" dirty="0" smtClean="0">
                <a:solidFill>
                  <a:srgbClr val="660033"/>
                </a:solidFill>
                <a:latin typeface="Bookman Old Style" pitchFamily="18" charset="0"/>
              </a:rPr>
              <a:t>Показатели</a:t>
            </a:r>
            <a:r>
              <a:rPr lang="ru-RU" sz="1400" i="1" baseline="0" dirty="0" smtClean="0">
                <a:solidFill>
                  <a:srgbClr val="660033"/>
                </a:solidFill>
                <a:latin typeface="Bookman Old Style" pitchFamily="18" charset="0"/>
              </a:rPr>
              <a:t> на начало года</a:t>
            </a:r>
            <a:endParaRPr lang="ru-RU" sz="1400" i="1" dirty="0">
              <a:solidFill>
                <a:srgbClr val="660033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3578857399682864"/>
          <c:y val="2.581014033671055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6500238205155E-5"/>
          <c:y val="0.19256425212013481"/>
          <c:w val="0.91467929790026248"/>
          <c:h val="0.5497946373305460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57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23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9460608"/>
        <c:axId val="119462144"/>
        <c:axId val="0"/>
      </c:bar3DChart>
      <c:catAx>
        <c:axId val="119460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solidFill>
                  <a:srgbClr val="009257"/>
                </a:solidFill>
                <a:latin typeface="Bookman Old Style" pitchFamily="18" charset="0"/>
              </a:defRPr>
            </a:pPr>
            <a:endParaRPr lang="ru-RU"/>
          </a:p>
        </c:txPr>
        <c:crossAx val="119462144"/>
        <c:crosses val="autoZero"/>
        <c:auto val="1"/>
        <c:lblAlgn val="ctr"/>
        <c:lblOffset val="100"/>
        <c:noMultiLvlLbl val="0"/>
      </c:catAx>
      <c:valAx>
        <c:axId val="119462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9460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1448923370654303"/>
          <c:y val="0.6341314379703068"/>
          <c:w val="8.008120078740158E-2"/>
          <c:h val="0.30816502248049538"/>
        </c:manualLayout>
      </c:layout>
      <c:overlay val="0"/>
      <c:txPr>
        <a:bodyPr/>
        <a:lstStyle/>
        <a:p>
          <a:pPr>
            <a:defRPr sz="1400" b="1" i="1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0000FF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i="1" dirty="0" smtClean="0">
                <a:solidFill>
                  <a:srgbClr val="660033"/>
                </a:solidFill>
                <a:latin typeface="Bookman Old Style" pitchFamily="18" charset="0"/>
              </a:rPr>
              <a:t>Показатели</a:t>
            </a:r>
            <a:r>
              <a:rPr lang="ru-RU" sz="1400" i="1" baseline="0" dirty="0" smtClean="0">
                <a:solidFill>
                  <a:srgbClr val="660033"/>
                </a:solidFill>
                <a:latin typeface="Bookman Old Style" pitchFamily="18" charset="0"/>
              </a:rPr>
              <a:t> на конец года</a:t>
            </a:r>
            <a:endParaRPr lang="ru-RU" sz="1400" i="1" dirty="0">
              <a:solidFill>
                <a:srgbClr val="660033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1574660896264054"/>
          <c:y val="2.581014033671055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6500238205155E-5"/>
          <c:y val="0.19256425212013481"/>
          <c:w val="0.91467929790026248"/>
          <c:h val="0.5497946373305460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53</c:v>
                </c:pt>
                <c:pt idx="2">
                  <c:v>55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1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орг.</c:v>
                </c:pt>
                <c:pt idx="1">
                  <c:v>без.</c:v>
                </c:pt>
                <c:pt idx="2">
                  <c:v>гиг.</c:v>
                </c:pt>
                <c:pt idx="3">
                  <c:v>здор.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30</c:v>
                </c:pt>
                <c:pt idx="2">
                  <c:v>40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0135424"/>
        <c:axId val="180136960"/>
        <c:axId val="0"/>
      </c:bar3DChart>
      <c:catAx>
        <c:axId val="180135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solidFill>
                  <a:srgbClr val="009257"/>
                </a:solidFill>
                <a:latin typeface="Bookman Old Style" pitchFamily="18" charset="0"/>
              </a:defRPr>
            </a:pPr>
            <a:endParaRPr lang="ru-RU"/>
          </a:p>
        </c:txPr>
        <c:crossAx val="180136960"/>
        <c:crosses val="autoZero"/>
        <c:auto val="1"/>
        <c:lblAlgn val="ctr"/>
        <c:lblOffset val="100"/>
        <c:noMultiLvlLbl val="0"/>
      </c:catAx>
      <c:valAx>
        <c:axId val="180136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0135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1448923370654303"/>
          <c:y val="0.65563988825089892"/>
          <c:w val="8.008120078740158E-2"/>
          <c:h val="0.30816502248049538"/>
        </c:manualLayout>
      </c:layout>
      <c:overlay val="0"/>
      <c:txPr>
        <a:bodyPr/>
        <a:lstStyle/>
        <a:p>
          <a:pPr>
            <a:defRPr sz="1400" b="1" i="1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0000FF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i="1" dirty="0">
                <a:solidFill>
                  <a:srgbClr val="DA006D"/>
                </a:solidFill>
                <a:latin typeface="Bookman Old Style" pitchFamily="18" charset="0"/>
              </a:rPr>
              <a:t>начало года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66990536405051E-3"/>
          <c:y val="0.21297339016203587"/>
          <c:w val="0.8179722455080749"/>
          <c:h val="0.75771799766355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</c:v>
                </c:pt>
                <c:pt idx="1">
                  <c:v>с</c:v>
                </c:pt>
                <c:pt idx="2">
                  <c:v>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32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997297017503101"/>
          <c:y val="0.41977196136456219"/>
          <c:w val="0.10787595570189171"/>
          <c:h val="0.3766902883806561"/>
        </c:manualLayout>
      </c:layout>
      <c:overlay val="0"/>
      <c:txPr>
        <a:bodyPr/>
        <a:lstStyle/>
        <a:p>
          <a:pPr>
            <a:defRPr sz="1200" b="1" i="1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660033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i="1" dirty="0">
                <a:solidFill>
                  <a:srgbClr val="DA006D"/>
                </a:solidFill>
                <a:latin typeface="Bookman Old Style" pitchFamily="18" charset="0"/>
              </a:rPr>
              <a:t>начало года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29733601028457"/>
          <c:w val="0.8179722455080749"/>
          <c:h val="0.75771799766355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</c:v>
                </c:pt>
                <c:pt idx="1">
                  <c:v>с</c:v>
                </c:pt>
                <c:pt idx="2">
                  <c:v>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32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997297017503101"/>
          <c:y val="0.41977196136456219"/>
          <c:w val="0.10787595570189171"/>
          <c:h val="0.3766902883806561"/>
        </c:manualLayout>
      </c:layout>
      <c:overlay val="0"/>
      <c:txPr>
        <a:bodyPr/>
        <a:lstStyle/>
        <a:p>
          <a:pPr>
            <a:defRPr sz="1200" b="1" i="1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660033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8BD24-74D2-4318-9396-AD37626DC40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8F4AB1C-F92D-4676-9B48-9F5CC7739331}">
      <dgm:prSet phldrT="[Текст]" custT="1"/>
      <dgm:spPr>
        <a:solidFill>
          <a:srgbClr val="FFFF99">
            <a:alpha val="90000"/>
          </a:srgbClr>
        </a:solidFill>
        <a:ln>
          <a:solidFill>
            <a:srgbClr val="DA006D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660033"/>
              </a:solidFill>
              <a:latin typeface="Bookman Old Style" pitchFamily="18" charset="0"/>
            </a:rPr>
            <a:t>гигиенические</a:t>
          </a:r>
          <a:endParaRPr lang="ru-RU" sz="18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8BE689AF-9005-4120-80FF-A17D70DD42C5}" type="parTrans" cxnId="{0808278C-245F-4E94-934B-179E677C1AA7}">
      <dgm:prSet/>
      <dgm:spPr/>
      <dgm:t>
        <a:bodyPr/>
        <a:lstStyle/>
        <a:p>
          <a:endParaRPr lang="ru-RU"/>
        </a:p>
      </dgm:t>
    </dgm:pt>
    <dgm:pt modelId="{350C8770-4592-46DE-A86B-1410903A133E}" type="sibTrans" cxnId="{0808278C-245F-4E94-934B-179E677C1AA7}">
      <dgm:prSet/>
      <dgm:spPr/>
      <dgm:t>
        <a:bodyPr/>
        <a:lstStyle/>
        <a:p>
          <a:endParaRPr lang="ru-RU"/>
        </a:p>
      </dgm:t>
    </dgm:pt>
    <dgm:pt modelId="{711D3540-A5F3-4B84-8777-7FC1688BE1AB}">
      <dgm:prSet phldrT="[Текст]" custT="1"/>
      <dgm:spPr>
        <a:solidFill>
          <a:srgbClr val="FFFF99">
            <a:alpha val="90000"/>
          </a:srgbClr>
        </a:solidFill>
        <a:ln>
          <a:solidFill>
            <a:srgbClr val="DA006D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660033"/>
              </a:solidFill>
              <a:latin typeface="Bookman Old Style" pitchFamily="18" charset="0"/>
            </a:rPr>
            <a:t>дидактические</a:t>
          </a:r>
          <a:endParaRPr lang="ru-RU" sz="18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37EECFC1-5041-4F3B-810E-5A63DC0FC959}" type="parTrans" cxnId="{E0184A53-1ECB-42DF-B614-2E48F23F9FF9}">
      <dgm:prSet/>
      <dgm:spPr/>
      <dgm:t>
        <a:bodyPr/>
        <a:lstStyle/>
        <a:p>
          <a:endParaRPr lang="ru-RU"/>
        </a:p>
      </dgm:t>
    </dgm:pt>
    <dgm:pt modelId="{D02F2189-5888-459A-8775-D4E39AB40B65}" type="sibTrans" cxnId="{E0184A53-1ECB-42DF-B614-2E48F23F9FF9}">
      <dgm:prSet/>
      <dgm:spPr/>
      <dgm:t>
        <a:bodyPr/>
        <a:lstStyle/>
        <a:p>
          <a:endParaRPr lang="ru-RU"/>
        </a:p>
      </dgm:t>
    </dgm:pt>
    <dgm:pt modelId="{38C1362A-94C4-4FA3-A8A8-F5B22EA8A393}">
      <dgm:prSet phldrT="[Текст]" custT="1"/>
      <dgm:spPr>
        <a:solidFill>
          <a:srgbClr val="FFFF99">
            <a:alpha val="90000"/>
          </a:srgbClr>
        </a:solidFill>
        <a:ln>
          <a:solidFill>
            <a:srgbClr val="DA006D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660033"/>
              </a:solidFill>
              <a:latin typeface="Bookman Old Style" pitchFamily="18" charset="0"/>
            </a:rPr>
            <a:t>организационные</a:t>
          </a:r>
          <a:endParaRPr lang="ru-RU" sz="18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B9F8E103-E79D-41FD-8A95-FDE9A5692ABC}" type="parTrans" cxnId="{34403D25-7689-466B-99C7-FE13CF1BEB13}">
      <dgm:prSet/>
      <dgm:spPr/>
      <dgm:t>
        <a:bodyPr/>
        <a:lstStyle/>
        <a:p>
          <a:endParaRPr lang="ru-RU"/>
        </a:p>
      </dgm:t>
    </dgm:pt>
    <dgm:pt modelId="{2FA526C6-7F9B-43ED-95A3-C9CDA3BB4FDB}" type="sibTrans" cxnId="{34403D25-7689-466B-99C7-FE13CF1BEB13}">
      <dgm:prSet/>
      <dgm:spPr/>
      <dgm:t>
        <a:bodyPr/>
        <a:lstStyle/>
        <a:p>
          <a:endParaRPr lang="ru-RU"/>
        </a:p>
      </dgm:t>
    </dgm:pt>
    <dgm:pt modelId="{937598A4-7313-4CE1-8354-7F329478C518}" type="pres">
      <dgm:prSet presAssocID="{5EA8BD24-74D2-4318-9396-AD37626DC406}" presName="compositeShape" presStyleCnt="0">
        <dgm:presLayoutVars>
          <dgm:dir/>
          <dgm:resizeHandles/>
        </dgm:presLayoutVars>
      </dgm:prSet>
      <dgm:spPr/>
    </dgm:pt>
    <dgm:pt modelId="{72497831-0647-45BD-9A63-BA0ECA8CC4C2}" type="pres">
      <dgm:prSet presAssocID="{5EA8BD24-74D2-4318-9396-AD37626DC406}" presName="pyramid" presStyleLbl="node1" presStyleIdx="0" presStyleCnt="1" custFlipHor="1" custScaleY="74525" custLinFactNeighborX="-24893" custLinFactNeighborY="-491"/>
      <dgm:spPr>
        <a:prstGeom prst="flowChartDisplay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40054"/>
          </a:solidFill>
        </a:ln>
      </dgm:spPr>
    </dgm:pt>
    <dgm:pt modelId="{9175F38A-9D61-453A-9041-F2F343255A8E}" type="pres">
      <dgm:prSet presAssocID="{5EA8BD24-74D2-4318-9396-AD37626DC406}" presName="theList" presStyleCnt="0"/>
      <dgm:spPr/>
    </dgm:pt>
    <dgm:pt modelId="{BC2CF0DF-AEA8-4114-864D-6D5917166A72}" type="pres">
      <dgm:prSet presAssocID="{D8F4AB1C-F92D-4676-9B48-9F5CC7739331}" presName="aNode" presStyleLbl="fgAcc1" presStyleIdx="0" presStyleCnt="3" custScaleX="109025" custScaleY="62386" custLinFactNeighborX="10457" custLinFactNeighborY="5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9730-41CD-4A43-9160-E7006660E61F}" type="pres">
      <dgm:prSet presAssocID="{D8F4AB1C-F92D-4676-9B48-9F5CC7739331}" presName="aSpace" presStyleCnt="0"/>
      <dgm:spPr/>
    </dgm:pt>
    <dgm:pt modelId="{395E12E1-E12F-4423-8F88-24678FB33195}" type="pres">
      <dgm:prSet presAssocID="{711D3540-A5F3-4B84-8777-7FC1688BE1AB}" presName="aNode" presStyleLbl="fgAcc1" presStyleIdx="1" presStyleCnt="3" custScaleX="98219" custScaleY="67767" custLinFactNeighborX="5054" custLinFactNeighborY="4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FE3DC-2C09-4316-A3F4-D8FDD8A08F80}" type="pres">
      <dgm:prSet presAssocID="{711D3540-A5F3-4B84-8777-7FC1688BE1AB}" presName="aSpace" presStyleCnt="0"/>
      <dgm:spPr/>
    </dgm:pt>
    <dgm:pt modelId="{66FB6E7C-8610-4079-91E1-C9ABE69C6988}" type="pres">
      <dgm:prSet presAssocID="{38C1362A-94C4-4FA3-A8A8-F5B22EA8A393}" presName="aNode" presStyleLbl="fgAcc1" presStyleIdx="2" presStyleCnt="3" custScaleX="109025" custScaleY="74842" custLinFactNeighborX="10457" custLinFactNeighborY="50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C28CA-8F3D-42E4-9476-FF68D2AB194B}" type="pres">
      <dgm:prSet presAssocID="{38C1362A-94C4-4FA3-A8A8-F5B22EA8A393}" presName="aSpace" presStyleCnt="0"/>
      <dgm:spPr/>
    </dgm:pt>
  </dgm:ptLst>
  <dgm:cxnLst>
    <dgm:cxn modelId="{B8D46C76-5B14-49A8-9E9A-C01AD2B858B3}" type="presOf" srcId="{5EA8BD24-74D2-4318-9396-AD37626DC406}" destId="{937598A4-7313-4CE1-8354-7F329478C518}" srcOrd="0" destOrd="0" presId="urn:microsoft.com/office/officeart/2005/8/layout/pyramid2"/>
    <dgm:cxn modelId="{E0184A53-1ECB-42DF-B614-2E48F23F9FF9}" srcId="{5EA8BD24-74D2-4318-9396-AD37626DC406}" destId="{711D3540-A5F3-4B84-8777-7FC1688BE1AB}" srcOrd="1" destOrd="0" parTransId="{37EECFC1-5041-4F3B-810E-5A63DC0FC959}" sibTransId="{D02F2189-5888-459A-8775-D4E39AB40B65}"/>
    <dgm:cxn modelId="{F7D52EB6-EEE2-47E4-881E-6E2F916700C6}" type="presOf" srcId="{D8F4AB1C-F92D-4676-9B48-9F5CC7739331}" destId="{BC2CF0DF-AEA8-4114-864D-6D5917166A72}" srcOrd="0" destOrd="0" presId="urn:microsoft.com/office/officeart/2005/8/layout/pyramid2"/>
    <dgm:cxn modelId="{0808278C-245F-4E94-934B-179E677C1AA7}" srcId="{5EA8BD24-74D2-4318-9396-AD37626DC406}" destId="{D8F4AB1C-F92D-4676-9B48-9F5CC7739331}" srcOrd="0" destOrd="0" parTransId="{8BE689AF-9005-4120-80FF-A17D70DD42C5}" sibTransId="{350C8770-4592-46DE-A86B-1410903A133E}"/>
    <dgm:cxn modelId="{34403D25-7689-466B-99C7-FE13CF1BEB13}" srcId="{5EA8BD24-74D2-4318-9396-AD37626DC406}" destId="{38C1362A-94C4-4FA3-A8A8-F5B22EA8A393}" srcOrd="2" destOrd="0" parTransId="{B9F8E103-E79D-41FD-8A95-FDE9A5692ABC}" sibTransId="{2FA526C6-7F9B-43ED-95A3-C9CDA3BB4FDB}"/>
    <dgm:cxn modelId="{23D3104E-C2A8-4BE0-83B1-A5D39C8F0887}" type="presOf" srcId="{38C1362A-94C4-4FA3-A8A8-F5B22EA8A393}" destId="{66FB6E7C-8610-4079-91E1-C9ABE69C6988}" srcOrd="0" destOrd="0" presId="urn:microsoft.com/office/officeart/2005/8/layout/pyramid2"/>
    <dgm:cxn modelId="{EF751E47-A92F-42AB-B665-148BA9A31D31}" type="presOf" srcId="{711D3540-A5F3-4B84-8777-7FC1688BE1AB}" destId="{395E12E1-E12F-4423-8F88-24678FB33195}" srcOrd="0" destOrd="0" presId="urn:microsoft.com/office/officeart/2005/8/layout/pyramid2"/>
    <dgm:cxn modelId="{237CEFAD-C577-4DD4-A903-61EF46B0AF34}" type="presParOf" srcId="{937598A4-7313-4CE1-8354-7F329478C518}" destId="{72497831-0647-45BD-9A63-BA0ECA8CC4C2}" srcOrd="0" destOrd="0" presId="urn:microsoft.com/office/officeart/2005/8/layout/pyramid2"/>
    <dgm:cxn modelId="{1EAB095F-CE5E-4EAC-AA1D-38FD7AF6A90B}" type="presParOf" srcId="{937598A4-7313-4CE1-8354-7F329478C518}" destId="{9175F38A-9D61-453A-9041-F2F343255A8E}" srcOrd="1" destOrd="0" presId="urn:microsoft.com/office/officeart/2005/8/layout/pyramid2"/>
    <dgm:cxn modelId="{AFBDA855-7A4A-4A84-829C-B1CBBCF47127}" type="presParOf" srcId="{9175F38A-9D61-453A-9041-F2F343255A8E}" destId="{BC2CF0DF-AEA8-4114-864D-6D5917166A72}" srcOrd="0" destOrd="0" presId="urn:microsoft.com/office/officeart/2005/8/layout/pyramid2"/>
    <dgm:cxn modelId="{12F0E150-6E6D-4327-96BF-92327FA4D6D8}" type="presParOf" srcId="{9175F38A-9D61-453A-9041-F2F343255A8E}" destId="{E33D9730-41CD-4A43-9160-E7006660E61F}" srcOrd="1" destOrd="0" presId="urn:microsoft.com/office/officeart/2005/8/layout/pyramid2"/>
    <dgm:cxn modelId="{C15566B8-9333-4EA5-A261-3D3E9FEF516C}" type="presParOf" srcId="{9175F38A-9D61-453A-9041-F2F343255A8E}" destId="{395E12E1-E12F-4423-8F88-24678FB33195}" srcOrd="2" destOrd="0" presId="urn:microsoft.com/office/officeart/2005/8/layout/pyramid2"/>
    <dgm:cxn modelId="{F4814D00-8FA1-48C1-9F09-B598B87FC0A9}" type="presParOf" srcId="{9175F38A-9D61-453A-9041-F2F343255A8E}" destId="{3F0FE3DC-2C09-4316-A3F4-D8FDD8A08F80}" srcOrd="3" destOrd="0" presId="urn:microsoft.com/office/officeart/2005/8/layout/pyramid2"/>
    <dgm:cxn modelId="{0E0BE8EA-BC29-40E1-811B-380E37FF0FD7}" type="presParOf" srcId="{9175F38A-9D61-453A-9041-F2F343255A8E}" destId="{66FB6E7C-8610-4079-91E1-C9ABE69C6988}" srcOrd="4" destOrd="0" presId="urn:microsoft.com/office/officeart/2005/8/layout/pyramid2"/>
    <dgm:cxn modelId="{F8A03020-2104-450E-9ABD-16D35DAB16C0}" type="presParOf" srcId="{9175F38A-9D61-453A-9041-F2F343255A8E}" destId="{3F2C28CA-8F3D-42E4-9476-FF68D2AB194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63CD8-56B1-4AF6-8566-E6E0C7A1E4F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A437C31-9D8A-4E9D-A0C0-F15171DBB84C}">
      <dgm:prSet phldrT="[Текст]" custT="1"/>
      <dgm:spPr>
        <a:solidFill>
          <a:srgbClr val="CCFF99">
            <a:alpha val="89804"/>
          </a:srgbClr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660033"/>
              </a:solidFill>
              <a:latin typeface="Bookman Old Style" pitchFamily="18" charset="0"/>
            </a:rPr>
            <a:t>самостоятельности</a:t>
          </a:r>
          <a:endParaRPr lang="ru-RU" sz="16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BDA0A0E4-A826-4FFD-9DB3-D422C53C22F2}" type="parTrans" cxnId="{6DD464B4-BC05-4732-ADA7-86EF2D979D2D}">
      <dgm:prSet/>
      <dgm:spPr/>
      <dgm:t>
        <a:bodyPr/>
        <a:lstStyle/>
        <a:p>
          <a:endParaRPr lang="ru-RU"/>
        </a:p>
      </dgm:t>
    </dgm:pt>
    <dgm:pt modelId="{908FCC69-18CB-41AF-B284-EF07F94F7403}" type="sibTrans" cxnId="{6DD464B4-BC05-4732-ADA7-86EF2D979D2D}">
      <dgm:prSet/>
      <dgm:spPr/>
      <dgm:t>
        <a:bodyPr/>
        <a:lstStyle/>
        <a:p>
          <a:endParaRPr lang="ru-RU"/>
        </a:p>
      </dgm:t>
    </dgm:pt>
    <dgm:pt modelId="{3C9308DA-D3AA-494B-AD46-B9FE66598447}">
      <dgm:prSet phldrT="[Текст]" custT="1"/>
      <dgm:spPr>
        <a:solidFill>
          <a:srgbClr val="CCFF99">
            <a:alpha val="90000"/>
          </a:srgbClr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660033"/>
              </a:solidFill>
              <a:latin typeface="Bookman Old Style" pitchFamily="18" charset="0"/>
            </a:rPr>
            <a:t>интеллектуальных способностей</a:t>
          </a:r>
          <a:endParaRPr lang="ru-RU" sz="16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96864611-6B93-47ED-A28D-D04D8BFF0C7F}" type="parTrans" cxnId="{5A31CF16-9F4C-4FF1-B334-8CCACAE4F387}">
      <dgm:prSet/>
      <dgm:spPr/>
      <dgm:t>
        <a:bodyPr/>
        <a:lstStyle/>
        <a:p>
          <a:endParaRPr lang="ru-RU"/>
        </a:p>
      </dgm:t>
    </dgm:pt>
    <dgm:pt modelId="{CB333ACB-DB04-40FE-A67D-7E536ABEAA4C}" type="sibTrans" cxnId="{5A31CF16-9F4C-4FF1-B334-8CCACAE4F387}">
      <dgm:prSet/>
      <dgm:spPr/>
      <dgm:t>
        <a:bodyPr/>
        <a:lstStyle/>
        <a:p>
          <a:endParaRPr lang="ru-RU"/>
        </a:p>
      </dgm:t>
    </dgm:pt>
    <dgm:pt modelId="{7CB9AA15-7241-4F06-84C5-BE14E59A9B42}">
      <dgm:prSet phldrT="[Текст]" custT="1"/>
      <dgm:spPr>
        <a:solidFill>
          <a:srgbClr val="CCFF99">
            <a:alpha val="90000"/>
          </a:srgbClr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660033"/>
              </a:solidFill>
              <a:latin typeface="Bookman Old Style" pitchFamily="18" charset="0"/>
            </a:rPr>
            <a:t>всестороннего развития</a:t>
          </a:r>
          <a:endParaRPr lang="ru-RU" sz="16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BA2D5309-9935-4EBE-8926-84EA8358F99B}" type="parTrans" cxnId="{F2F330CD-8411-462F-8401-1A73978D9205}">
      <dgm:prSet/>
      <dgm:spPr/>
      <dgm:t>
        <a:bodyPr/>
        <a:lstStyle/>
        <a:p>
          <a:endParaRPr lang="ru-RU"/>
        </a:p>
      </dgm:t>
    </dgm:pt>
    <dgm:pt modelId="{C5112FEA-CEAC-488B-83C0-FFA2F5E4238F}" type="sibTrans" cxnId="{F2F330CD-8411-462F-8401-1A73978D9205}">
      <dgm:prSet/>
      <dgm:spPr/>
      <dgm:t>
        <a:bodyPr/>
        <a:lstStyle/>
        <a:p>
          <a:endParaRPr lang="ru-RU"/>
        </a:p>
      </dgm:t>
    </dgm:pt>
    <dgm:pt modelId="{65BDF11B-AFCE-451A-97B3-868D0B991F6C}">
      <dgm:prSet phldrT="[Текст]" custT="1"/>
      <dgm:spPr>
        <a:solidFill>
          <a:srgbClr val="CCFF99">
            <a:alpha val="90000"/>
          </a:srgbClr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660033"/>
              </a:solidFill>
              <a:latin typeface="Bookman Old Style" pitchFamily="18" charset="0"/>
            </a:rPr>
            <a:t>личностного развитие</a:t>
          </a:r>
          <a:endParaRPr lang="ru-RU" sz="16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BF022E84-C767-4AD2-B432-5C0B8D3D2C15}" type="parTrans" cxnId="{4400DEFA-1E98-495C-A974-9B93A10291AC}">
      <dgm:prSet/>
      <dgm:spPr/>
      <dgm:t>
        <a:bodyPr/>
        <a:lstStyle/>
        <a:p>
          <a:endParaRPr lang="ru-RU"/>
        </a:p>
      </dgm:t>
    </dgm:pt>
    <dgm:pt modelId="{C67632CB-00DC-4024-B386-62A1C7082854}" type="sibTrans" cxnId="{4400DEFA-1E98-495C-A974-9B93A10291AC}">
      <dgm:prSet/>
      <dgm:spPr/>
      <dgm:t>
        <a:bodyPr/>
        <a:lstStyle/>
        <a:p>
          <a:endParaRPr lang="ru-RU"/>
        </a:p>
      </dgm:t>
    </dgm:pt>
    <dgm:pt modelId="{771F6E26-EEB1-48E7-9915-358E9A093978}" type="pres">
      <dgm:prSet presAssocID="{E3963CD8-56B1-4AF6-8566-E6E0C7A1E4F6}" presName="compositeShape" presStyleCnt="0">
        <dgm:presLayoutVars>
          <dgm:dir/>
          <dgm:resizeHandles/>
        </dgm:presLayoutVars>
      </dgm:prSet>
      <dgm:spPr/>
    </dgm:pt>
    <dgm:pt modelId="{436D9245-8319-41FE-845F-ED582CD60253}" type="pres">
      <dgm:prSet presAssocID="{E3963CD8-56B1-4AF6-8566-E6E0C7A1E4F6}" presName="pyramid" presStyleLbl="node1" presStyleIdx="0" presStyleCnt="1" custFlipHor="1" custScaleX="80610" custScaleY="99213" custLinFactNeighborX="-36115" custLinFactNeighborY="388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A006D"/>
          </a:solidFill>
        </a:ln>
      </dgm:spPr>
    </dgm:pt>
    <dgm:pt modelId="{FF89EFF3-73B4-4311-ACB8-84CDD9AF6523}" type="pres">
      <dgm:prSet presAssocID="{E3963CD8-56B1-4AF6-8566-E6E0C7A1E4F6}" presName="theList" presStyleCnt="0"/>
      <dgm:spPr/>
    </dgm:pt>
    <dgm:pt modelId="{CC908D1D-58FC-4353-B6A5-A6C0B08FAFE0}" type="pres">
      <dgm:prSet presAssocID="{0A437C31-9D8A-4E9D-A0C0-F15171DBB84C}" presName="aNode" presStyleLbl="fgAcc1" presStyleIdx="0" presStyleCnt="4" custScaleX="104058" custLinFactY="-12102" custLinFactNeighborX="4853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85DDF-4623-44E1-B47F-C68E2DF09995}" type="pres">
      <dgm:prSet presAssocID="{0A437C31-9D8A-4E9D-A0C0-F15171DBB84C}" presName="aSpace" presStyleCnt="0"/>
      <dgm:spPr/>
    </dgm:pt>
    <dgm:pt modelId="{86D8535A-A783-495C-A218-AC49B56A899C}" type="pres">
      <dgm:prSet presAssocID="{3C9308DA-D3AA-494B-AD46-B9FE66598447}" presName="aNode" presStyleLbl="fgAcc1" presStyleIdx="1" presStyleCnt="4" custLinFactNeighborX="32049" custLinFactNeighborY="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F8A2-C9BB-4E24-86CA-027108540C53}" type="pres">
      <dgm:prSet presAssocID="{3C9308DA-D3AA-494B-AD46-B9FE66598447}" presName="aSpace" presStyleCnt="0"/>
      <dgm:spPr/>
    </dgm:pt>
    <dgm:pt modelId="{6D9C2EFB-9AEB-4D74-BC06-9A2A8254CB4E}" type="pres">
      <dgm:prSet presAssocID="{7CB9AA15-7241-4F06-84C5-BE14E59A9B42}" presName="aNode" presStyleLbl="fgAcc1" presStyleIdx="2" presStyleCnt="4" custLinFactY="12772" custLinFactNeighborX="175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EC543-CFEC-4685-963C-1A02DD55803A}" type="pres">
      <dgm:prSet presAssocID="{7CB9AA15-7241-4F06-84C5-BE14E59A9B42}" presName="aSpace" presStyleCnt="0"/>
      <dgm:spPr/>
    </dgm:pt>
    <dgm:pt modelId="{A990A605-2B7E-4457-964B-7A6317287734}" type="pres">
      <dgm:prSet presAssocID="{65BDF11B-AFCE-451A-97B3-868D0B991F6C}" presName="aNode" presStyleLbl="fgAcc1" presStyleIdx="3" presStyleCnt="4" custLinFactY="37709" custLinFactNeighborX="2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10400-E5D3-4850-A0BA-2E183F8ED046}" type="pres">
      <dgm:prSet presAssocID="{65BDF11B-AFCE-451A-97B3-868D0B991F6C}" presName="aSpace" presStyleCnt="0"/>
      <dgm:spPr/>
    </dgm:pt>
  </dgm:ptLst>
  <dgm:cxnLst>
    <dgm:cxn modelId="{7BCCBCFD-B062-43D2-93C6-71510BF5E133}" type="presOf" srcId="{3C9308DA-D3AA-494B-AD46-B9FE66598447}" destId="{86D8535A-A783-495C-A218-AC49B56A899C}" srcOrd="0" destOrd="0" presId="urn:microsoft.com/office/officeart/2005/8/layout/pyramid2"/>
    <dgm:cxn modelId="{F2F330CD-8411-462F-8401-1A73978D9205}" srcId="{E3963CD8-56B1-4AF6-8566-E6E0C7A1E4F6}" destId="{7CB9AA15-7241-4F06-84C5-BE14E59A9B42}" srcOrd="2" destOrd="0" parTransId="{BA2D5309-9935-4EBE-8926-84EA8358F99B}" sibTransId="{C5112FEA-CEAC-488B-83C0-FFA2F5E4238F}"/>
    <dgm:cxn modelId="{4400DEFA-1E98-495C-A974-9B93A10291AC}" srcId="{E3963CD8-56B1-4AF6-8566-E6E0C7A1E4F6}" destId="{65BDF11B-AFCE-451A-97B3-868D0B991F6C}" srcOrd="3" destOrd="0" parTransId="{BF022E84-C767-4AD2-B432-5C0B8D3D2C15}" sibTransId="{C67632CB-00DC-4024-B386-62A1C7082854}"/>
    <dgm:cxn modelId="{5A31CF16-9F4C-4FF1-B334-8CCACAE4F387}" srcId="{E3963CD8-56B1-4AF6-8566-E6E0C7A1E4F6}" destId="{3C9308DA-D3AA-494B-AD46-B9FE66598447}" srcOrd="1" destOrd="0" parTransId="{96864611-6B93-47ED-A28D-D04D8BFF0C7F}" sibTransId="{CB333ACB-DB04-40FE-A67D-7E536ABEAA4C}"/>
    <dgm:cxn modelId="{58D7BAFE-F5CF-4A21-8C0E-D0AD12027E97}" type="presOf" srcId="{65BDF11B-AFCE-451A-97B3-868D0B991F6C}" destId="{A990A605-2B7E-4457-964B-7A6317287734}" srcOrd="0" destOrd="0" presId="urn:microsoft.com/office/officeart/2005/8/layout/pyramid2"/>
    <dgm:cxn modelId="{B5C7B307-911C-4153-9CAD-4AECBE4E7314}" type="presOf" srcId="{0A437C31-9D8A-4E9D-A0C0-F15171DBB84C}" destId="{CC908D1D-58FC-4353-B6A5-A6C0B08FAFE0}" srcOrd="0" destOrd="0" presId="urn:microsoft.com/office/officeart/2005/8/layout/pyramid2"/>
    <dgm:cxn modelId="{6DD464B4-BC05-4732-ADA7-86EF2D979D2D}" srcId="{E3963CD8-56B1-4AF6-8566-E6E0C7A1E4F6}" destId="{0A437C31-9D8A-4E9D-A0C0-F15171DBB84C}" srcOrd="0" destOrd="0" parTransId="{BDA0A0E4-A826-4FFD-9DB3-D422C53C22F2}" sibTransId="{908FCC69-18CB-41AF-B284-EF07F94F7403}"/>
    <dgm:cxn modelId="{E9F63B43-1484-40B0-90D3-DE41E7191F33}" type="presOf" srcId="{7CB9AA15-7241-4F06-84C5-BE14E59A9B42}" destId="{6D9C2EFB-9AEB-4D74-BC06-9A2A8254CB4E}" srcOrd="0" destOrd="0" presId="urn:microsoft.com/office/officeart/2005/8/layout/pyramid2"/>
    <dgm:cxn modelId="{CA04712F-A663-4D2E-908C-198E55FD6EC2}" type="presOf" srcId="{E3963CD8-56B1-4AF6-8566-E6E0C7A1E4F6}" destId="{771F6E26-EEB1-48E7-9915-358E9A093978}" srcOrd="0" destOrd="0" presId="urn:microsoft.com/office/officeart/2005/8/layout/pyramid2"/>
    <dgm:cxn modelId="{3138FEDD-A240-4ACA-9F1A-8BDDC13F510D}" type="presParOf" srcId="{771F6E26-EEB1-48E7-9915-358E9A093978}" destId="{436D9245-8319-41FE-845F-ED582CD60253}" srcOrd="0" destOrd="0" presId="urn:microsoft.com/office/officeart/2005/8/layout/pyramid2"/>
    <dgm:cxn modelId="{25D994B6-E349-48AF-B1D4-A12F1EC80288}" type="presParOf" srcId="{771F6E26-EEB1-48E7-9915-358E9A093978}" destId="{FF89EFF3-73B4-4311-ACB8-84CDD9AF6523}" srcOrd="1" destOrd="0" presId="urn:microsoft.com/office/officeart/2005/8/layout/pyramid2"/>
    <dgm:cxn modelId="{1E528289-DD36-42DC-8281-2E24506ECDE2}" type="presParOf" srcId="{FF89EFF3-73B4-4311-ACB8-84CDD9AF6523}" destId="{CC908D1D-58FC-4353-B6A5-A6C0B08FAFE0}" srcOrd="0" destOrd="0" presId="urn:microsoft.com/office/officeart/2005/8/layout/pyramid2"/>
    <dgm:cxn modelId="{153A8C24-25C4-44EB-8F80-B7B5C0D053F3}" type="presParOf" srcId="{FF89EFF3-73B4-4311-ACB8-84CDD9AF6523}" destId="{7D085DDF-4623-44E1-B47F-C68E2DF09995}" srcOrd="1" destOrd="0" presId="urn:microsoft.com/office/officeart/2005/8/layout/pyramid2"/>
    <dgm:cxn modelId="{CFBF4C47-CFDE-4471-9778-F9946FB425D3}" type="presParOf" srcId="{FF89EFF3-73B4-4311-ACB8-84CDD9AF6523}" destId="{86D8535A-A783-495C-A218-AC49B56A899C}" srcOrd="2" destOrd="0" presId="urn:microsoft.com/office/officeart/2005/8/layout/pyramid2"/>
    <dgm:cxn modelId="{002541ED-C4F2-43BC-AC9C-F78C212F0DCD}" type="presParOf" srcId="{FF89EFF3-73B4-4311-ACB8-84CDD9AF6523}" destId="{D661F8A2-C9BB-4E24-86CA-027108540C53}" srcOrd="3" destOrd="0" presId="urn:microsoft.com/office/officeart/2005/8/layout/pyramid2"/>
    <dgm:cxn modelId="{5A97E887-CE82-4585-B7B3-607E0DCF17F8}" type="presParOf" srcId="{FF89EFF3-73B4-4311-ACB8-84CDD9AF6523}" destId="{6D9C2EFB-9AEB-4D74-BC06-9A2A8254CB4E}" srcOrd="4" destOrd="0" presId="urn:microsoft.com/office/officeart/2005/8/layout/pyramid2"/>
    <dgm:cxn modelId="{B45435DA-6F25-4E7F-9831-655CDC9A2FB5}" type="presParOf" srcId="{FF89EFF3-73B4-4311-ACB8-84CDD9AF6523}" destId="{F31EC543-CFEC-4685-963C-1A02DD55803A}" srcOrd="5" destOrd="0" presId="urn:microsoft.com/office/officeart/2005/8/layout/pyramid2"/>
    <dgm:cxn modelId="{6260B226-3D64-4406-81CB-FA5F54E1E9F1}" type="presParOf" srcId="{FF89EFF3-73B4-4311-ACB8-84CDD9AF6523}" destId="{A990A605-2B7E-4457-964B-7A6317287734}" srcOrd="6" destOrd="0" presId="urn:microsoft.com/office/officeart/2005/8/layout/pyramid2"/>
    <dgm:cxn modelId="{FA4A722B-9B34-4C79-970E-FCD3841D3620}" type="presParOf" srcId="{FF89EFF3-73B4-4311-ACB8-84CDD9AF6523}" destId="{25310400-E5D3-4850-A0BA-2E183F8ED04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D772B-5206-42C8-BEE2-4BDE39217D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D9738-5DC3-4A98-9756-6225D990A986}">
      <dgm:prSet phldrT="[Текст]" custT="1"/>
      <dgm:spPr>
        <a:solidFill>
          <a:srgbClr val="A7FFA7"/>
        </a:solidFill>
        <a:ln w="9525">
          <a:solidFill>
            <a:srgbClr val="33CC33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FF0066"/>
              </a:solidFill>
              <a:latin typeface="Bookman Old Style" pitchFamily="18" charset="0"/>
            </a:rPr>
            <a:t>Интегрированное обучение</a:t>
          </a:r>
          <a:endParaRPr lang="ru-RU" sz="1600" b="1" i="1" dirty="0">
            <a:solidFill>
              <a:srgbClr val="FF0066"/>
            </a:solidFill>
            <a:latin typeface="Bookman Old Style" pitchFamily="18" charset="0"/>
          </a:endParaRPr>
        </a:p>
      </dgm:t>
    </dgm:pt>
    <dgm:pt modelId="{E8A415FD-0029-4099-A8DB-8FD6B43AC589}" type="parTrans" cxnId="{E7F7CDE4-885B-494C-B6A2-E04380776763}">
      <dgm:prSet/>
      <dgm:spPr/>
      <dgm:t>
        <a:bodyPr/>
        <a:lstStyle/>
        <a:p>
          <a:endParaRPr lang="ru-RU"/>
        </a:p>
      </dgm:t>
    </dgm:pt>
    <dgm:pt modelId="{10118E77-4323-4A22-8963-06F94213643C}" type="sibTrans" cxnId="{E7F7CDE4-885B-494C-B6A2-E04380776763}">
      <dgm:prSet/>
      <dgm:spPr/>
      <dgm:t>
        <a:bodyPr/>
        <a:lstStyle/>
        <a:p>
          <a:endParaRPr lang="ru-RU"/>
        </a:p>
      </dgm:t>
    </dgm:pt>
    <dgm:pt modelId="{D3AEB6AD-64CD-45A6-A037-9228FBD3DECA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выбор областей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3CA7AC42-057E-4C01-8736-E6625F102495}" type="parTrans" cxnId="{77BD3664-27B6-4AA1-B2AB-46A8947B5263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9896E61E-3627-4343-9BCC-F0062E7EDB54}" type="sibTrans" cxnId="{77BD3664-27B6-4AA1-B2AB-46A8947B5263}">
      <dgm:prSet/>
      <dgm:spPr/>
      <dgm:t>
        <a:bodyPr/>
        <a:lstStyle/>
        <a:p>
          <a:endParaRPr lang="ru-RU"/>
        </a:p>
      </dgm:t>
    </dgm:pt>
    <dgm:pt modelId="{40BE320B-6332-4016-BD8F-19A1CDC6CB0B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учёт программных требований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C81466CE-4001-41C0-9095-86FBA30CB5CB}" type="parTrans" cxnId="{EB684811-CAAC-497C-A071-745F78EE0D68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D8077009-32E8-41A7-A489-ADB722A27A9A}" type="sibTrans" cxnId="{EB684811-CAAC-497C-A071-745F78EE0D68}">
      <dgm:prSet/>
      <dgm:spPr/>
      <dgm:t>
        <a:bodyPr/>
        <a:lstStyle/>
        <a:p>
          <a:endParaRPr lang="ru-RU"/>
        </a:p>
      </dgm:t>
    </dgm:pt>
    <dgm:pt modelId="{6A67D951-EBEA-4A4B-81C2-3182196D220F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базовое направление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692DA2DD-6A82-4207-8A97-305665D36CF0}" type="parTrans" cxnId="{23ECC7F3-5152-4778-82EA-71C3C9620BAD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0A29D8F9-92FC-423E-8E85-A8C0FA3004D2}" type="sibTrans" cxnId="{23ECC7F3-5152-4778-82EA-71C3C9620BAD}">
      <dgm:prSet/>
      <dgm:spPr/>
      <dgm:t>
        <a:bodyPr/>
        <a:lstStyle/>
        <a:p>
          <a:endParaRPr lang="ru-RU"/>
        </a:p>
      </dgm:t>
    </dgm:pt>
    <dgm:pt modelId="{F84943E6-E6CE-4425-9AD1-372615EFD805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использовать  разнообразные виды деятельности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CA9E584B-5105-497F-9C15-B63851A80814}" type="parTrans" cxnId="{FFCEE28B-AB2B-43F2-8895-0BCB901070BF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E3D2C2E9-78CF-4106-97EB-AC89D2574FDE}" type="sibTrans" cxnId="{FFCEE28B-AB2B-43F2-8895-0BCB901070BF}">
      <dgm:prSet/>
      <dgm:spPr/>
      <dgm:t>
        <a:bodyPr/>
        <a:lstStyle/>
        <a:p>
          <a:endParaRPr lang="ru-RU"/>
        </a:p>
      </dgm:t>
    </dgm:pt>
    <dgm:pt modelId="{F585A715-969C-4E08-A856-72B21F8BE0E1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выявить основной принцип  построения системы занятия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08DC58B8-43C8-420D-9A92-ACBF2634B7A7}" type="parTrans" cxnId="{44AEFEA4-D4CD-4C93-9771-012A5DFE3D39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3084864A-873E-4879-A49C-5429A2D32D86}" type="sibTrans" cxnId="{44AEFEA4-D4CD-4C93-9771-012A5DFE3D39}">
      <dgm:prSet/>
      <dgm:spPr/>
      <dgm:t>
        <a:bodyPr/>
        <a:lstStyle/>
        <a:p>
          <a:endParaRPr lang="ru-RU"/>
        </a:p>
      </dgm:t>
    </dgm:pt>
    <dgm:pt modelId="{80BA90D3-CF5E-4626-8B7A-7C2441FF8E81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продумать развивающие  задачи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C37DC266-1006-4140-901D-15A083CFCD66}" type="parTrans" cxnId="{93C3C8D8-2E62-4A74-988F-3D072E44DB71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8BAE6C50-11E8-45F1-9957-E8211BCC4243}" type="sibTrans" cxnId="{93C3C8D8-2E62-4A74-988F-3D072E44DB71}">
      <dgm:prSet/>
      <dgm:spPr/>
      <dgm:t>
        <a:bodyPr/>
        <a:lstStyle/>
        <a:p>
          <a:endParaRPr lang="ru-RU"/>
        </a:p>
      </dgm:t>
    </dgm:pt>
    <dgm:pt modelId="{CCF56442-51A6-4C76-AABC-1E76CF24E455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учитывать особенности формирования развития различных видов мышления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9D5B3B26-04DC-4805-86E8-354F3F34EFAC}" type="parTrans" cxnId="{45E81F95-BF09-4DEF-ADD4-E168BB6E531A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3E1EC924-0861-4906-9AEF-DA1B5599714B}" type="sibTrans" cxnId="{45E81F95-BF09-4DEF-ADD4-E168BB6E531A}">
      <dgm:prSet/>
      <dgm:spPr/>
      <dgm:t>
        <a:bodyPr/>
        <a:lstStyle/>
        <a:p>
          <a:endParaRPr lang="ru-RU"/>
        </a:p>
      </dgm:t>
    </dgm:pt>
    <dgm:pt modelId="{512C5B4E-BF4E-4D0D-9A8C-2D69194AFF73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использование количества атрибутов и наглядного материала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4BECC9DF-B98A-4217-95B9-BDD9CA026CAB}" type="parTrans" cxnId="{DD26E135-C3BA-4DE3-A10A-0E59BA4E934A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868B892C-74E4-4D52-98B7-8CF4659F810B}" type="sibTrans" cxnId="{DD26E135-C3BA-4DE3-A10A-0E59BA4E934A}">
      <dgm:prSet/>
      <dgm:spPr/>
      <dgm:t>
        <a:bodyPr/>
        <a:lstStyle/>
        <a:p>
          <a:endParaRPr lang="ru-RU"/>
        </a:p>
      </dgm:t>
    </dgm:pt>
    <dgm:pt modelId="{D8EFFD24-1395-47C6-A908-915DA92A7EEB}">
      <dgm:prSet phldrT="[Текст]" custT="1"/>
      <dgm:spPr>
        <a:solidFill>
          <a:srgbClr val="FFFFBD"/>
        </a:solidFill>
        <a:ln w="3175"/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использовать методы и приёмы продуктивного характера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17765CDD-7584-45CE-B9A0-EAE1A48BEC8E}" type="parTrans" cxnId="{65321438-EB24-41D2-B5E7-83367703A04C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BE6D768D-734F-421C-A6F6-ED7784B88443}" type="sibTrans" cxnId="{65321438-EB24-41D2-B5E7-83367703A04C}">
      <dgm:prSet/>
      <dgm:spPr/>
      <dgm:t>
        <a:bodyPr/>
        <a:lstStyle/>
        <a:p>
          <a:endParaRPr lang="ru-RU"/>
        </a:p>
      </dgm:t>
    </dgm:pt>
    <dgm:pt modelId="{C43A835F-5F74-464F-8F54-9B791372A5CB}">
      <dgm:prSet phldrT="[Текст]" custT="1"/>
      <dgm:spPr>
        <a:solidFill>
          <a:srgbClr val="FFFFBD"/>
        </a:solidFill>
        <a:ln w="3175">
          <a:solidFill>
            <a:srgbClr val="660033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660033"/>
              </a:solidFill>
              <a:latin typeface="Bookman Old Style" pitchFamily="18" charset="0"/>
            </a:rPr>
            <a:t>учитывать личностно-ориентированный подход</a:t>
          </a:r>
          <a:endParaRPr lang="ru-RU" sz="1400" b="1" i="1" dirty="0">
            <a:solidFill>
              <a:srgbClr val="660033"/>
            </a:solidFill>
            <a:latin typeface="Bookman Old Style" pitchFamily="18" charset="0"/>
          </a:endParaRPr>
        </a:p>
      </dgm:t>
    </dgm:pt>
    <dgm:pt modelId="{B7350C34-5D69-4377-B2C9-1D9E8B7C7C2D}" type="parTrans" cxnId="{CCC87D03-587E-48F8-B0D6-E6E8166BF1D9}">
      <dgm:prSet/>
      <dgm:spPr>
        <a:ln>
          <a:solidFill>
            <a:srgbClr val="DA006D"/>
          </a:solidFill>
        </a:ln>
      </dgm:spPr>
      <dgm:t>
        <a:bodyPr/>
        <a:lstStyle/>
        <a:p>
          <a:endParaRPr lang="ru-RU"/>
        </a:p>
      </dgm:t>
    </dgm:pt>
    <dgm:pt modelId="{656A904E-69D7-47A9-B48D-D667FC6EA027}" type="sibTrans" cxnId="{CCC87D03-587E-48F8-B0D6-E6E8166BF1D9}">
      <dgm:prSet/>
      <dgm:spPr/>
      <dgm:t>
        <a:bodyPr/>
        <a:lstStyle/>
        <a:p>
          <a:endParaRPr lang="ru-RU"/>
        </a:p>
      </dgm:t>
    </dgm:pt>
    <dgm:pt modelId="{4D91EE1E-08CA-4996-9941-038BE655EE5A}" type="pres">
      <dgm:prSet presAssocID="{952D772B-5206-42C8-BEE2-4BDE39217D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4AD4D-6197-41D7-9265-34D5C687B90E}" type="pres">
      <dgm:prSet presAssocID="{58CD9738-5DC3-4A98-9756-6225D990A986}" presName="root1" presStyleCnt="0"/>
      <dgm:spPr/>
    </dgm:pt>
    <dgm:pt modelId="{3E8F84A2-A5D2-4229-B8EF-821732197D62}" type="pres">
      <dgm:prSet presAssocID="{58CD9738-5DC3-4A98-9756-6225D990A986}" presName="LevelOneTextNode" presStyleLbl="node0" presStyleIdx="0" presStyleCnt="1" custScaleX="135207" custScaleY="168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33294E-5A68-4BFB-86FC-8BB891B3F67A}" type="pres">
      <dgm:prSet presAssocID="{58CD9738-5DC3-4A98-9756-6225D990A986}" presName="level2hierChild" presStyleCnt="0"/>
      <dgm:spPr/>
    </dgm:pt>
    <dgm:pt modelId="{A9733527-A157-4166-A642-F34F73D5ACBB}" type="pres">
      <dgm:prSet presAssocID="{3CA7AC42-057E-4C01-8736-E6625F102495}" presName="conn2-1" presStyleLbl="parChTrans1D2" presStyleIdx="0" presStyleCnt="10"/>
      <dgm:spPr/>
      <dgm:t>
        <a:bodyPr/>
        <a:lstStyle/>
        <a:p>
          <a:endParaRPr lang="ru-RU"/>
        </a:p>
      </dgm:t>
    </dgm:pt>
    <dgm:pt modelId="{7630622A-CBEC-452C-9A83-C03C86FEA6CE}" type="pres">
      <dgm:prSet presAssocID="{3CA7AC42-057E-4C01-8736-E6625F102495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509A0200-A4D2-4952-8535-8D6D71C7ACE2}" type="pres">
      <dgm:prSet presAssocID="{D3AEB6AD-64CD-45A6-A037-9228FBD3DECA}" presName="root2" presStyleCnt="0"/>
      <dgm:spPr/>
    </dgm:pt>
    <dgm:pt modelId="{6635138E-A59F-4F6A-B92F-B23BD1D64844}" type="pres">
      <dgm:prSet presAssocID="{D3AEB6AD-64CD-45A6-A037-9228FBD3DECA}" presName="LevelTwoTextNode" presStyleLbl="node2" presStyleIdx="0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305D5-F380-4A86-9A4F-A8F77F0521DB}" type="pres">
      <dgm:prSet presAssocID="{D3AEB6AD-64CD-45A6-A037-9228FBD3DECA}" presName="level3hierChild" presStyleCnt="0"/>
      <dgm:spPr/>
    </dgm:pt>
    <dgm:pt modelId="{AAE1D133-C4CF-455C-9C0B-7C057420F738}" type="pres">
      <dgm:prSet presAssocID="{C81466CE-4001-41C0-9095-86FBA30CB5CB}" presName="conn2-1" presStyleLbl="parChTrans1D2" presStyleIdx="1" presStyleCnt="10"/>
      <dgm:spPr/>
      <dgm:t>
        <a:bodyPr/>
        <a:lstStyle/>
        <a:p>
          <a:endParaRPr lang="ru-RU"/>
        </a:p>
      </dgm:t>
    </dgm:pt>
    <dgm:pt modelId="{B91AAC7B-C88D-4816-BAE5-B70F06E7C9CE}" type="pres">
      <dgm:prSet presAssocID="{C81466CE-4001-41C0-9095-86FBA30CB5CB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79C8EFC5-FF0B-4D31-8B8A-AEF9C9AA48DC}" type="pres">
      <dgm:prSet presAssocID="{40BE320B-6332-4016-BD8F-19A1CDC6CB0B}" presName="root2" presStyleCnt="0"/>
      <dgm:spPr/>
    </dgm:pt>
    <dgm:pt modelId="{E1D805A5-05F7-483E-B2A4-A17C31A87874}" type="pres">
      <dgm:prSet presAssocID="{40BE320B-6332-4016-BD8F-19A1CDC6CB0B}" presName="LevelTwoTextNode" presStyleLbl="node2" presStyleIdx="1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B6FFA-3630-461C-8E42-054D3DA5477E}" type="pres">
      <dgm:prSet presAssocID="{40BE320B-6332-4016-BD8F-19A1CDC6CB0B}" presName="level3hierChild" presStyleCnt="0"/>
      <dgm:spPr/>
    </dgm:pt>
    <dgm:pt modelId="{0D918343-B0C5-4F52-841C-5F3E854DC2F6}" type="pres">
      <dgm:prSet presAssocID="{692DA2DD-6A82-4207-8A97-305665D36CF0}" presName="conn2-1" presStyleLbl="parChTrans1D2" presStyleIdx="2" presStyleCnt="10"/>
      <dgm:spPr/>
      <dgm:t>
        <a:bodyPr/>
        <a:lstStyle/>
        <a:p>
          <a:endParaRPr lang="ru-RU"/>
        </a:p>
      </dgm:t>
    </dgm:pt>
    <dgm:pt modelId="{DC4CC7B7-0031-497E-921A-97A0C10EE7DE}" type="pres">
      <dgm:prSet presAssocID="{692DA2DD-6A82-4207-8A97-305665D36CF0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EBC4C598-919E-432C-A78A-D065D28ABEB2}" type="pres">
      <dgm:prSet presAssocID="{6A67D951-EBEA-4A4B-81C2-3182196D220F}" presName="root2" presStyleCnt="0"/>
      <dgm:spPr/>
    </dgm:pt>
    <dgm:pt modelId="{49A7F9B2-F617-409B-9A5B-30556BF8C2F6}" type="pres">
      <dgm:prSet presAssocID="{6A67D951-EBEA-4A4B-81C2-3182196D220F}" presName="LevelTwoTextNode" presStyleLbl="node2" presStyleIdx="2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DE966-A377-4D1B-9252-350583BFAFE3}" type="pres">
      <dgm:prSet presAssocID="{6A67D951-EBEA-4A4B-81C2-3182196D220F}" presName="level3hierChild" presStyleCnt="0"/>
      <dgm:spPr/>
    </dgm:pt>
    <dgm:pt modelId="{A06849D1-A591-41D8-8841-9B364F4580C8}" type="pres">
      <dgm:prSet presAssocID="{08DC58B8-43C8-420D-9A92-ACBF2634B7A7}" presName="conn2-1" presStyleLbl="parChTrans1D2" presStyleIdx="3" presStyleCnt="10"/>
      <dgm:spPr/>
      <dgm:t>
        <a:bodyPr/>
        <a:lstStyle/>
        <a:p>
          <a:endParaRPr lang="ru-RU"/>
        </a:p>
      </dgm:t>
    </dgm:pt>
    <dgm:pt modelId="{BC64967A-7505-4E3A-927D-5E18F965389C}" type="pres">
      <dgm:prSet presAssocID="{08DC58B8-43C8-420D-9A92-ACBF2634B7A7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CBFFE16C-BEDF-49B6-814E-DC5B9D24A5E9}" type="pres">
      <dgm:prSet presAssocID="{F585A715-969C-4E08-A856-72B21F8BE0E1}" presName="root2" presStyleCnt="0"/>
      <dgm:spPr/>
    </dgm:pt>
    <dgm:pt modelId="{0D570A89-1C16-4103-A01A-8A5C48B1FB0B}" type="pres">
      <dgm:prSet presAssocID="{F585A715-969C-4E08-A856-72B21F8BE0E1}" presName="LevelTwoTextNode" presStyleLbl="node2" presStyleIdx="3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E06D0-18B5-4B82-B1C0-E414ACB8D62C}" type="pres">
      <dgm:prSet presAssocID="{F585A715-969C-4E08-A856-72B21F8BE0E1}" presName="level3hierChild" presStyleCnt="0"/>
      <dgm:spPr/>
    </dgm:pt>
    <dgm:pt modelId="{2A44014C-36E5-477B-80F4-621B10DA76B1}" type="pres">
      <dgm:prSet presAssocID="{C37DC266-1006-4140-901D-15A083CFCD66}" presName="conn2-1" presStyleLbl="parChTrans1D2" presStyleIdx="4" presStyleCnt="10"/>
      <dgm:spPr/>
      <dgm:t>
        <a:bodyPr/>
        <a:lstStyle/>
        <a:p>
          <a:endParaRPr lang="ru-RU"/>
        </a:p>
      </dgm:t>
    </dgm:pt>
    <dgm:pt modelId="{178171D7-B28A-4BDF-BE39-90D478302DB9}" type="pres">
      <dgm:prSet presAssocID="{C37DC266-1006-4140-901D-15A083CFCD66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8F3CC934-978B-4A6D-882C-47FA0FAA9ABC}" type="pres">
      <dgm:prSet presAssocID="{80BA90D3-CF5E-4626-8B7A-7C2441FF8E81}" presName="root2" presStyleCnt="0"/>
      <dgm:spPr/>
    </dgm:pt>
    <dgm:pt modelId="{A320C391-9715-4ADC-AAD9-E25B61970396}" type="pres">
      <dgm:prSet presAssocID="{80BA90D3-CF5E-4626-8B7A-7C2441FF8E81}" presName="LevelTwoTextNode" presStyleLbl="node2" presStyleIdx="4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16DAB-B9D7-4A4D-BED7-DD994C9E2716}" type="pres">
      <dgm:prSet presAssocID="{80BA90D3-CF5E-4626-8B7A-7C2441FF8E81}" presName="level3hierChild" presStyleCnt="0"/>
      <dgm:spPr/>
    </dgm:pt>
    <dgm:pt modelId="{11B88CC4-8D70-4EFF-80FA-FEE976C97C8D}" type="pres">
      <dgm:prSet presAssocID="{CA9E584B-5105-497F-9C15-B63851A80814}" presName="conn2-1" presStyleLbl="parChTrans1D2" presStyleIdx="5" presStyleCnt="10"/>
      <dgm:spPr/>
      <dgm:t>
        <a:bodyPr/>
        <a:lstStyle/>
        <a:p>
          <a:endParaRPr lang="ru-RU"/>
        </a:p>
      </dgm:t>
    </dgm:pt>
    <dgm:pt modelId="{365BCFAC-6FD5-4A01-A8DC-61A405AE3265}" type="pres">
      <dgm:prSet presAssocID="{CA9E584B-5105-497F-9C15-B63851A80814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25023E07-84F3-4491-97DB-63A9F1798D80}" type="pres">
      <dgm:prSet presAssocID="{F84943E6-E6CE-4425-9AD1-372615EFD805}" presName="root2" presStyleCnt="0"/>
      <dgm:spPr/>
    </dgm:pt>
    <dgm:pt modelId="{94D16085-927B-47BB-AE66-9E020E2BD638}" type="pres">
      <dgm:prSet presAssocID="{F84943E6-E6CE-4425-9AD1-372615EFD805}" presName="LevelTwoTextNode" presStyleLbl="node2" presStyleIdx="5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02438-3297-457E-8B76-B058FA857C16}" type="pres">
      <dgm:prSet presAssocID="{F84943E6-E6CE-4425-9AD1-372615EFD805}" presName="level3hierChild" presStyleCnt="0"/>
      <dgm:spPr/>
    </dgm:pt>
    <dgm:pt modelId="{FFB78229-93BA-4819-B932-FF887AD401E1}" type="pres">
      <dgm:prSet presAssocID="{9D5B3B26-04DC-4805-86E8-354F3F34EFAC}" presName="conn2-1" presStyleLbl="parChTrans1D2" presStyleIdx="6" presStyleCnt="10"/>
      <dgm:spPr/>
      <dgm:t>
        <a:bodyPr/>
        <a:lstStyle/>
        <a:p>
          <a:endParaRPr lang="ru-RU"/>
        </a:p>
      </dgm:t>
    </dgm:pt>
    <dgm:pt modelId="{D88AACBA-7616-4616-92FF-D24E4825B69A}" type="pres">
      <dgm:prSet presAssocID="{9D5B3B26-04DC-4805-86E8-354F3F34EFA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94AB2006-8775-4FD5-A9B8-FC04FAD8DDA4}" type="pres">
      <dgm:prSet presAssocID="{CCF56442-51A6-4C76-AABC-1E76CF24E455}" presName="root2" presStyleCnt="0"/>
      <dgm:spPr/>
    </dgm:pt>
    <dgm:pt modelId="{D5F40DC3-9D4F-4BF1-B049-53806B6C75D5}" type="pres">
      <dgm:prSet presAssocID="{CCF56442-51A6-4C76-AABC-1E76CF24E455}" presName="LevelTwoTextNode" presStyleLbl="node2" presStyleIdx="6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952E4-885F-4A50-ACE2-00FB79D2CE1E}" type="pres">
      <dgm:prSet presAssocID="{CCF56442-51A6-4C76-AABC-1E76CF24E455}" presName="level3hierChild" presStyleCnt="0"/>
      <dgm:spPr/>
    </dgm:pt>
    <dgm:pt modelId="{782E74E8-FD46-4B7D-930E-D839EC37E30B}" type="pres">
      <dgm:prSet presAssocID="{4BECC9DF-B98A-4217-95B9-BDD9CA026CAB}" presName="conn2-1" presStyleLbl="parChTrans1D2" presStyleIdx="7" presStyleCnt="10"/>
      <dgm:spPr/>
      <dgm:t>
        <a:bodyPr/>
        <a:lstStyle/>
        <a:p>
          <a:endParaRPr lang="ru-RU"/>
        </a:p>
      </dgm:t>
    </dgm:pt>
    <dgm:pt modelId="{C2A2CC54-CB5D-4A88-ACDD-5DB5BCA1853B}" type="pres">
      <dgm:prSet presAssocID="{4BECC9DF-B98A-4217-95B9-BDD9CA026CAB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E31C0E05-4260-4201-BA9B-1A63569F011B}" type="pres">
      <dgm:prSet presAssocID="{512C5B4E-BF4E-4D0D-9A8C-2D69194AFF73}" presName="root2" presStyleCnt="0"/>
      <dgm:spPr/>
    </dgm:pt>
    <dgm:pt modelId="{78DCFE40-E7BB-4E6C-A258-6095131A938F}" type="pres">
      <dgm:prSet presAssocID="{512C5B4E-BF4E-4D0D-9A8C-2D69194AFF73}" presName="LevelTwoTextNode" presStyleLbl="node2" presStyleIdx="7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A2128-1920-4826-9CEE-B3B0CF0ACBED}" type="pres">
      <dgm:prSet presAssocID="{512C5B4E-BF4E-4D0D-9A8C-2D69194AFF73}" presName="level3hierChild" presStyleCnt="0"/>
      <dgm:spPr/>
    </dgm:pt>
    <dgm:pt modelId="{4177E759-29DE-4C80-878E-FCD5135639D0}" type="pres">
      <dgm:prSet presAssocID="{17765CDD-7584-45CE-B9A0-EAE1A48BEC8E}" presName="conn2-1" presStyleLbl="parChTrans1D2" presStyleIdx="8" presStyleCnt="10"/>
      <dgm:spPr/>
      <dgm:t>
        <a:bodyPr/>
        <a:lstStyle/>
        <a:p>
          <a:endParaRPr lang="ru-RU"/>
        </a:p>
      </dgm:t>
    </dgm:pt>
    <dgm:pt modelId="{8C738180-D5F5-4776-B293-F769016A7BB8}" type="pres">
      <dgm:prSet presAssocID="{17765CDD-7584-45CE-B9A0-EAE1A48BEC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B8BC20DC-11FA-4386-8CCE-6E897EC87315}" type="pres">
      <dgm:prSet presAssocID="{D8EFFD24-1395-47C6-A908-915DA92A7EEB}" presName="root2" presStyleCnt="0"/>
      <dgm:spPr/>
    </dgm:pt>
    <dgm:pt modelId="{E4DBC56B-3BDA-4110-98CB-B4E987D1D27A}" type="pres">
      <dgm:prSet presAssocID="{D8EFFD24-1395-47C6-A908-915DA92A7EEB}" presName="LevelTwoTextNode" presStyleLbl="node2" presStyleIdx="8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07FAB-65D7-4D7B-B3F2-12DE28C9A32B}" type="pres">
      <dgm:prSet presAssocID="{D8EFFD24-1395-47C6-A908-915DA92A7EEB}" presName="level3hierChild" presStyleCnt="0"/>
      <dgm:spPr/>
    </dgm:pt>
    <dgm:pt modelId="{B985AA70-A5E8-4AED-9C2D-120DE3C4F638}" type="pres">
      <dgm:prSet presAssocID="{B7350C34-5D69-4377-B2C9-1D9E8B7C7C2D}" presName="conn2-1" presStyleLbl="parChTrans1D2" presStyleIdx="9" presStyleCnt="10"/>
      <dgm:spPr/>
      <dgm:t>
        <a:bodyPr/>
        <a:lstStyle/>
        <a:p>
          <a:endParaRPr lang="ru-RU"/>
        </a:p>
      </dgm:t>
    </dgm:pt>
    <dgm:pt modelId="{0C52C414-8812-47B3-A1FF-D1C5F5EE1C00}" type="pres">
      <dgm:prSet presAssocID="{B7350C34-5D69-4377-B2C9-1D9E8B7C7C2D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ED07BF61-A4DF-4F19-9717-8A5BA94E734B}" type="pres">
      <dgm:prSet presAssocID="{C43A835F-5F74-464F-8F54-9B791372A5CB}" presName="root2" presStyleCnt="0"/>
      <dgm:spPr/>
    </dgm:pt>
    <dgm:pt modelId="{BC64BF1C-F440-4394-99E0-D5B05B9A77CA}" type="pres">
      <dgm:prSet presAssocID="{C43A835F-5F74-464F-8F54-9B791372A5CB}" presName="LevelTwoTextNode" presStyleLbl="node2" presStyleIdx="9" presStyleCnt="10" custScaleX="37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BAF7A-EF35-4C20-AF3A-7B91F7DAF42E}" type="pres">
      <dgm:prSet presAssocID="{C43A835F-5F74-464F-8F54-9B791372A5CB}" presName="level3hierChild" presStyleCnt="0"/>
      <dgm:spPr/>
    </dgm:pt>
  </dgm:ptLst>
  <dgm:cxnLst>
    <dgm:cxn modelId="{8BBF4AD8-FAFB-477F-871A-492B0FCB0339}" type="presOf" srcId="{08DC58B8-43C8-420D-9A92-ACBF2634B7A7}" destId="{A06849D1-A591-41D8-8841-9B364F4580C8}" srcOrd="0" destOrd="0" presId="urn:microsoft.com/office/officeart/2008/layout/HorizontalMultiLevelHierarchy"/>
    <dgm:cxn modelId="{51194032-80FE-449C-8CB8-A5209CA9803F}" type="presOf" srcId="{80BA90D3-CF5E-4626-8B7A-7C2441FF8E81}" destId="{A320C391-9715-4ADC-AAD9-E25B61970396}" srcOrd="0" destOrd="0" presId="urn:microsoft.com/office/officeart/2008/layout/HorizontalMultiLevelHierarchy"/>
    <dgm:cxn modelId="{D749EA91-19C7-4112-B1E5-B30D5B8019A4}" type="presOf" srcId="{CA9E584B-5105-497F-9C15-B63851A80814}" destId="{365BCFAC-6FD5-4A01-A8DC-61A405AE3265}" srcOrd="1" destOrd="0" presId="urn:microsoft.com/office/officeart/2008/layout/HorizontalMultiLevelHierarchy"/>
    <dgm:cxn modelId="{7B7FDF87-8E1D-42EA-AA3E-D6FBFA2FD541}" type="presOf" srcId="{692DA2DD-6A82-4207-8A97-305665D36CF0}" destId="{DC4CC7B7-0031-497E-921A-97A0C10EE7DE}" srcOrd="1" destOrd="0" presId="urn:microsoft.com/office/officeart/2008/layout/HorizontalMultiLevelHierarchy"/>
    <dgm:cxn modelId="{01628CE2-79C0-4B7D-A8B8-767E260D5D39}" type="presOf" srcId="{40BE320B-6332-4016-BD8F-19A1CDC6CB0B}" destId="{E1D805A5-05F7-483E-B2A4-A17C31A87874}" srcOrd="0" destOrd="0" presId="urn:microsoft.com/office/officeart/2008/layout/HorizontalMultiLevelHierarchy"/>
    <dgm:cxn modelId="{DD26E135-C3BA-4DE3-A10A-0E59BA4E934A}" srcId="{58CD9738-5DC3-4A98-9756-6225D990A986}" destId="{512C5B4E-BF4E-4D0D-9A8C-2D69194AFF73}" srcOrd="7" destOrd="0" parTransId="{4BECC9DF-B98A-4217-95B9-BDD9CA026CAB}" sibTransId="{868B892C-74E4-4D52-98B7-8CF4659F810B}"/>
    <dgm:cxn modelId="{9E5B771C-16B9-44D3-BB10-A78BEB284436}" type="presOf" srcId="{C37DC266-1006-4140-901D-15A083CFCD66}" destId="{178171D7-B28A-4BDF-BE39-90D478302DB9}" srcOrd="1" destOrd="0" presId="urn:microsoft.com/office/officeart/2008/layout/HorizontalMultiLevelHierarchy"/>
    <dgm:cxn modelId="{CCC87D03-587E-48F8-B0D6-E6E8166BF1D9}" srcId="{58CD9738-5DC3-4A98-9756-6225D990A986}" destId="{C43A835F-5F74-464F-8F54-9B791372A5CB}" srcOrd="9" destOrd="0" parTransId="{B7350C34-5D69-4377-B2C9-1D9E8B7C7C2D}" sibTransId="{656A904E-69D7-47A9-B48D-D667FC6EA027}"/>
    <dgm:cxn modelId="{125369EF-A6C1-4391-862F-4937899BF878}" type="presOf" srcId="{C37DC266-1006-4140-901D-15A083CFCD66}" destId="{2A44014C-36E5-477B-80F4-621B10DA76B1}" srcOrd="0" destOrd="0" presId="urn:microsoft.com/office/officeart/2008/layout/HorizontalMultiLevelHierarchy"/>
    <dgm:cxn modelId="{0B9EC038-911B-420E-AB8E-96365D8AA9BB}" type="presOf" srcId="{58CD9738-5DC3-4A98-9756-6225D990A986}" destId="{3E8F84A2-A5D2-4229-B8EF-821732197D62}" srcOrd="0" destOrd="0" presId="urn:microsoft.com/office/officeart/2008/layout/HorizontalMultiLevelHierarchy"/>
    <dgm:cxn modelId="{65321438-EB24-41D2-B5E7-83367703A04C}" srcId="{58CD9738-5DC3-4A98-9756-6225D990A986}" destId="{D8EFFD24-1395-47C6-A908-915DA92A7EEB}" srcOrd="8" destOrd="0" parTransId="{17765CDD-7584-45CE-B9A0-EAE1A48BEC8E}" sibTransId="{BE6D768D-734F-421C-A6F6-ED7784B88443}"/>
    <dgm:cxn modelId="{9B4E3205-5118-467A-8F22-B1DDE1275D67}" type="presOf" srcId="{D3AEB6AD-64CD-45A6-A037-9228FBD3DECA}" destId="{6635138E-A59F-4F6A-B92F-B23BD1D64844}" srcOrd="0" destOrd="0" presId="urn:microsoft.com/office/officeart/2008/layout/HorizontalMultiLevelHierarchy"/>
    <dgm:cxn modelId="{B20E9B34-B59B-4AB5-AEDB-719FA5DC9FAC}" type="presOf" srcId="{3CA7AC42-057E-4C01-8736-E6625F102495}" destId="{A9733527-A157-4166-A642-F34F73D5ACBB}" srcOrd="0" destOrd="0" presId="urn:microsoft.com/office/officeart/2008/layout/HorizontalMultiLevelHierarchy"/>
    <dgm:cxn modelId="{8E87893C-D896-4BA4-8B41-9BFBF8910604}" type="presOf" srcId="{3CA7AC42-057E-4C01-8736-E6625F102495}" destId="{7630622A-CBEC-452C-9A83-C03C86FEA6CE}" srcOrd="1" destOrd="0" presId="urn:microsoft.com/office/officeart/2008/layout/HorizontalMultiLevelHierarchy"/>
    <dgm:cxn modelId="{0230421F-5C2C-4EDB-AD8E-F876FA48EFFE}" type="presOf" srcId="{CA9E584B-5105-497F-9C15-B63851A80814}" destId="{11B88CC4-8D70-4EFF-80FA-FEE976C97C8D}" srcOrd="0" destOrd="0" presId="urn:microsoft.com/office/officeart/2008/layout/HorizontalMultiLevelHierarchy"/>
    <dgm:cxn modelId="{17C52BF6-AF37-4E4F-916A-BBD743CD9D01}" type="presOf" srcId="{F84943E6-E6CE-4425-9AD1-372615EFD805}" destId="{94D16085-927B-47BB-AE66-9E020E2BD638}" srcOrd="0" destOrd="0" presId="urn:microsoft.com/office/officeart/2008/layout/HorizontalMultiLevelHierarchy"/>
    <dgm:cxn modelId="{17FD6160-A2BE-4C75-9559-6B9E8C828D80}" type="presOf" srcId="{C81466CE-4001-41C0-9095-86FBA30CB5CB}" destId="{AAE1D133-C4CF-455C-9C0B-7C057420F738}" srcOrd="0" destOrd="0" presId="urn:microsoft.com/office/officeart/2008/layout/HorizontalMultiLevelHierarchy"/>
    <dgm:cxn modelId="{00F78F1B-049D-47F9-9586-E792C016B02A}" type="presOf" srcId="{512C5B4E-BF4E-4D0D-9A8C-2D69194AFF73}" destId="{78DCFE40-E7BB-4E6C-A258-6095131A938F}" srcOrd="0" destOrd="0" presId="urn:microsoft.com/office/officeart/2008/layout/HorizontalMultiLevelHierarchy"/>
    <dgm:cxn modelId="{615C42CE-792F-4C09-A90B-B1336BAA7F83}" type="presOf" srcId="{6A67D951-EBEA-4A4B-81C2-3182196D220F}" destId="{49A7F9B2-F617-409B-9A5B-30556BF8C2F6}" srcOrd="0" destOrd="0" presId="urn:microsoft.com/office/officeart/2008/layout/HorizontalMultiLevelHierarchy"/>
    <dgm:cxn modelId="{C510895E-4249-4888-92B5-502D43C6A021}" type="presOf" srcId="{B7350C34-5D69-4377-B2C9-1D9E8B7C7C2D}" destId="{0C52C414-8812-47B3-A1FF-D1C5F5EE1C00}" srcOrd="1" destOrd="0" presId="urn:microsoft.com/office/officeart/2008/layout/HorizontalMultiLevelHierarchy"/>
    <dgm:cxn modelId="{23ECC7F3-5152-4778-82EA-71C3C9620BAD}" srcId="{58CD9738-5DC3-4A98-9756-6225D990A986}" destId="{6A67D951-EBEA-4A4B-81C2-3182196D220F}" srcOrd="2" destOrd="0" parTransId="{692DA2DD-6A82-4207-8A97-305665D36CF0}" sibTransId="{0A29D8F9-92FC-423E-8E85-A8C0FA3004D2}"/>
    <dgm:cxn modelId="{8501F14C-18B6-4C34-8BE5-B03F593CFE60}" type="presOf" srcId="{4BECC9DF-B98A-4217-95B9-BDD9CA026CAB}" destId="{782E74E8-FD46-4B7D-930E-D839EC37E30B}" srcOrd="0" destOrd="0" presId="urn:microsoft.com/office/officeart/2008/layout/HorizontalMultiLevelHierarchy"/>
    <dgm:cxn modelId="{A1BE8700-7DA5-434C-BF60-22999503EA87}" type="presOf" srcId="{17765CDD-7584-45CE-B9A0-EAE1A48BEC8E}" destId="{8C738180-D5F5-4776-B293-F769016A7BB8}" srcOrd="1" destOrd="0" presId="urn:microsoft.com/office/officeart/2008/layout/HorizontalMultiLevelHierarchy"/>
    <dgm:cxn modelId="{726EA02D-8F61-4175-B352-305D8A60A833}" type="presOf" srcId="{4BECC9DF-B98A-4217-95B9-BDD9CA026CAB}" destId="{C2A2CC54-CB5D-4A88-ACDD-5DB5BCA1853B}" srcOrd="1" destOrd="0" presId="urn:microsoft.com/office/officeart/2008/layout/HorizontalMultiLevelHierarchy"/>
    <dgm:cxn modelId="{09128FD5-7718-49F4-BF76-7C075FD6B894}" type="presOf" srcId="{08DC58B8-43C8-420D-9A92-ACBF2634B7A7}" destId="{BC64967A-7505-4E3A-927D-5E18F965389C}" srcOrd="1" destOrd="0" presId="urn:microsoft.com/office/officeart/2008/layout/HorizontalMultiLevelHierarchy"/>
    <dgm:cxn modelId="{EB684811-CAAC-497C-A071-745F78EE0D68}" srcId="{58CD9738-5DC3-4A98-9756-6225D990A986}" destId="{40BE320B-6332-4016-BD8F-19A1CDC6CB0B}" srcOrd="1" destOrd="0" parTransId="{C81466CE-4001-41C0-9095-86FBA30CB5CB}" sibTransId="{D8077009-32E8-41A7-A489-ADB722A27A9A}"/>
    <dgm:cxn modelId="{E7F7CDE4-885B-494C-B6A2-E04380776763}" srcId="{952D772B-5206-42C8-BEE2-4BDE39217D11}" destId="{58CD9738-5DC3-4A98-9756-6225D990A986}" srcOrd="0" destOrd="0" parTransId="{E8A415FD-0029-4099-A8DB-8FD6B43AC589}" sibTransId="{10118E77-4323-4A22-8963-06F94213643C}"/>
    <dgm:cxn modelId="{B7A6936C-4C0F-4776-87F3-5B299AE211FB}" type="presOf" srcId="{952D772B-5206-42C8-BEE2-4BDE39217D11}" destId="{4D91EE1E-08CA-4996-9941-038BE655EE5A}" srcOrd="0" destOrd="0" presId="urn:microsoft.com/office/officeart/2008/layout/HorizontalMultiLevelHierarchy"/>
    <dgm:cxn modelId="{45E81F95-BF09-4DEF-ADD4-E168BB6E531A}" srcId="{58CD9738-5DC3-4A98-9756-6225D990A986}" destId="{CCF56442-51A6-4C76-AABC-1E76CF24E455}" srcOrd="6" destOrd="0" parTransId="{9D5B3B26-04DC-4805-86E8-354F3F34EFAC}" sibTransId="{3E1EC924-0861-4906-9AEF-DA1B5599714B}"/>
    <dgm:cxn modelId="{8FF0CAD1-579C-4BB7-AC51-AE235C25F0BD}" type="presOf" srcId="{9D5B3B26-04DC-4805-86E8-354F3F34EFAC}" destId="{D88AACBA-7616-4616-92FF-D24E4825B69A}" srcOrd="1" destOrd="0" presId="urn:microsoft.com/office/officeart/2008/layout/HorizontalMultiLevelHierarchy"/>
    <dgm:cxn modelId="{4FD6B07B-A1C3-4177-BC2A-49C308E8E57C}" type="presOf" srcId="{CCF56442-51A6-4C76-AABC-1E76CF24E455}" destId="{D5F40DC3-9D4F-4BF1-B049-53806B6C75D5}" srcOrd="0" destOrd="0" presId="urn:microsoft.com/office/officeart/2008/layout/HorizontalMultiLevelHierarchy"/>
    <dgm:cxn modelId="{93C3C8D8-2E62-4A74-988F-3D072E44DB71}" srcId="{58CD9738-5DC3-4A98-9756-6225D990A986}" destId="{80BA90D3-CF5E-4626-8B7A-7C2441FF8E81}" srcOrd="4" destOrd="0" parTransId="{C37DC266-1006-4140-901D-15A083CFCD66}" sibTransId="{8BAE6C50-11E8-45F1-9957-E8211BCC4243}"/>
    <dgm:cxn modelId="{44AEFEA4-D4CD-4C93-9771-012A5DFE3D39}" srcId="{58CD9738-5DC3-4A98-9756-6225D990A986}" destId="{F585A715-969C-4E08-A856-72B21F8BE0E1}" srcOrd="3" destOrd="0" parTransId="{08DC58B8-43C8-420D-9A92-ACBF2634B7A7}" sibTransId="{3084864A-873E-4879-A49C-5429A2D32D86}"/>
    <dgm:cxn modelId="{E059430B-E993-4E4D-B7DB-5080BB1D247F}" type="presOf" srcId="{F585A715-969C-4E08-A856-72B21F8BE0E1}" destId="{0D570A89-1C16-4103-A01A-8A5C48B1FB0B}" srcOrd="0" destOrd="0" presId="urn:microsoft.com/office/officeart/2008/layout/HorizontalMultiLevelHierarchy"/>
    <dgm:cxn modelId="{C15FC563-20AF-464D-A961-91E7E42E5EC2}" type="presOf" srcId="{C43A835F-5F74-464F-8F54-9B791372A5CB}" destId="{BC64BF1C-F440-4394-99E0-D5B05B9A77CA}" srcOrd="0" destOrd="0" presId="urn:microsoft.com/office/officeart/2008/layout/HorizontalMultiLevelHierarchy"/>
    <dgm:cxn modelId="{B1568436-326D-4B24-8D78-D4BD515F08D4}" type="presOf" srcId="{692DA2DD-6A82-4207-8A97-305665D36CF0}" destId="{0D918343-B0C5-4F52-841C-5F3E854DC2F6}" srcOrd="0" destOrd="0" presId="urn:microsoft.com/office/officeart/2008/layout/HorizontalMultiLevelHierarchy"/>
    <dgm:cxn modelId="{77BD3664-27B6-4AA1-B2AB-46A8947B5263}" srcId="{58CD9738-5DC3-4A98-9756-6225D990A986}" destId="{D3AEB6AD-64CD-45A6-A037-9228FBD3DECA}" srcOrd="0" destOrd="0" parTransId="{3CA7AC42-057E-4C01-8736-E6625F102495}" sibTransId="{9896E61E-3627-4343-9BCC-F0062E7EDB54}"/>
    <dgm:cxn modelId="{E00619DF-8211-4B7B-9686-27F59A6C53F2}" type="presOf" srcId="{9D5B3B26-04DC-4805-86E8-354F3F34EFAC}" destId="{FFB78229-93BA-4819-B932-FF887AD401E1}" srcOrd="0" destOrd="0" presId="urn:microsoft.com/office/officeart/2008/layout/HorizontalMultiLevelHierarchy"/>
    <dgm:cxn modelId="{FBE2B69D-6E1E-40C0-9C5C-57B633F7E1C6}" type="presOf" srcId="{17765CDD-7584-45CE-B9A0-EAE1A48BEC8E}" destId="{4177E759-29DE-4C80-878E-FCD5135639D0}" srcOrd="0" destOrd="0" presId="urn:microsoft.com/office/officeart/2008/layout/HorizontalMultiLevelHierarchy"/>
    <dgm:cxn modelId="{7E929ABA-D266-4B12-86E4-394687F95098}" type="presOf" srcId="{C81466CE-4001-41C0-9095-86FBA30CB5CB}" destId="{B91AAC7B-C88D-4816-BAE5-B70F06E7C9CE}" srcOrd="1" destOrd="0" presId="urn:microsoft.com/office/officeart/2008/layout/HorizontalMultiLevelHierarchy"/>
    <dgm:cxn modelId="{5A469A35-661F-4CC2-928B-E8B492230155}" type="presOf" srcId="{D8EFFD24-1395-47C6-A908-915DA92A7EEB}" destId="{E4DBC56B-3BDA-4110-98CB-B4E987D1D27A}" srcOrd="0" destOrd="0" presId="urn:microsoft.com/office/officeart/2008/layout/HorizontalMultiLevelHierarchy"/>
    <dgm:cxn modelId="{2F7D3C26-1BCF-4CE4-BF06-695F6BA1A373}" type="presOf" srcId="{B7350C34-5D69-4377-B2C9-1D9E8B7C7C2D}" destId="{B985AA70-A5E8-4AED-9C2D-120DE3C4F638}" srcOrd="0" destOrd="0" presId="urn:microsoft.com/office/officeart/2008/layout/HorizontalMultiLevelHierarchy"/>
    <dgm:cxn modelId="{FFCEE28B-AB2B-43F2-8895-0BCB901070BF}" srcId="{58CD9738-5DC3-4A98-9756-6225D990A986}" destId="{F84943E6-E6CE-4425-9AD1-372615EFD805}" srcOrd="5" destOrd="0" parTransId="{CA9E584B-5105-497F-9C15-B63851A80814}" sibTransId="{E3D2C2E9-78CF-4106-97EB-AC89D2574FDE}"/>
    <dgm:cxn modelId="{8F66D564-DA68-4F2E-AFA9-157EFDA182E8}" type="presParOf" srcId="{4D91EE1E-08CA-4996-9941-038BE655EE5A}" destId="{3134AD4D-6197-41D7-9265-34D5C687B90E}" srcOrd="0" destOrd="0" presId="urn:microsoft.com/office/officeart/2008/layout/HorizontalMultiLevelHierarchy"/>
    <dgm:cxn modelId="{C4D14EC4-210B-43C1-A81B-139E5173E302}" type="presParOf" srcId="{3134AD4D-6197-41D7-9265-34D5C687B90E}" destId="{3E8F84A2-A5D2-4229-B8EF-821732197D62}" srcOrd="0" destOrd="0" presId="urn:microsoft.com/office/officeart/2008/layout/HorizontalMultiLevelHierarchy"/>
    <dgm:cxn modelId="{3313421F-07B7-47FB-8CEE-B8ED28C37AC5}" type="presParOf" srcId="{3134AD4D-6197-41D7-9265-34D5C687B90E}" destId="{E133294E-5A68-4BFB-86FC-8BB891B3F67A}" srcOrd="1" destOrd="0" presId="urn:microsoft.com/office/officeart/2008/layout/HorizontalMultiLevelHierarchy"/>
    <dgm:cxn modelId="{65ABC803-6EB0-4CE2-943B-FAEC46958C65}" type="presParOf" srcId="{E133294E-5A68-4BFB-86FC-8BB891B3F67A}" destId="{A9733527-A157-4166-A642-F34F73D5ACBB}" srcOrd="0" destOrd="0" presId="urn:microsoft.com/office/officeart/2008/layout/HorizontalMultiLevelHierarchy"/>
    <dgm:cxn modelId="{A0BC696D-B534-4FDE-99A0-C1BF9C462ABF}" type="presParOf" srcId="{A9733527-A157-4166-A642-F34F73D5ACBB}" destId="{7630622A-CBEC-452C-9A83-C03C86FEA6CE}" srcOrd="0" destOrd="0" presId="urn:microsoft.com/office/officeart/2008/layout/HorizontalMultiLevelHierarchy"/>
    <dgm:cxn modelId="{9E92673B-D5F5-4B66-90E5-CE4A8E311133}" type="presParOf" srcId="{E133294E-5A68-4BFB-86FC-8BB891B3F67A}" destId="{509A0200-A4D2-4952-8535-8D6D71C7ACE2}" srcOrd="1" destOrd="0" presId="urn:microsoft.com/office/officeart/2008/layout/HorizontalMultiLevelHierarchy"/>
    <dgm:cxn modelId="{BE58E2F3-8D92-4259-BC13-ACF59C628D02}" type="presParOf" srcId="{509A0200-A4D2-4952-8535-8D6D71C7ACE2}" destId="{6635138E-A59F-4F6A-B92F-B23BD1D64844}" srcOrd="0" destOrd="0" presId="urn:microsoft.com/office/officeart/2008/layout/HorizontalMultiLevelHierarchy"/>
    <dgm:cxn modelId="{D22328A2-8CAF-463D-A48E-DA7EB1107335}" type="presParOf" srcId="{509A0200-A4D2-4952-8535-8D6D71C7ACE2}" destId="{CC0305D5-F380-4A86-9A4F-A8F77F0521DB}" srcOrd="1" destOrd="0" presId="urn:microsoft.com/office/officeart/2008/layout/HorizontalMultiLevelHierarchy"/>
    <dgm:cxn modelId="{0EEC4E1B-38D2-498C-B49D-28994FF3F367}" type="presParOf" srcId="{E133294E-5A68-4BFB-86FC-8BB891B3F67A}" destId="{AAE1D133-C4CF-455C-9C0B-7C057420F738}" srcOrd="2" destOrd="0" presId="urn:microsoft.com/office/officeart/2008/layout/HorizontalMultiLevelHierarchy"/>
    <dgm:cxn modelId="{B9F248F8-DB75-4741-B4C0-1D399D34D49B}" type="presParOf" srcId="{AAE1D133-C4CF-455C-9C0B-7C057420F738}" destId="{B91AAC7B-C88D-4816-BAE5-B70F06E7C9CE}" srcOrd="0" destOrd="0" presId="urn:microsoft.com/office/officeart/2008/layout/HorizontalMultiLevelHierarchy"/>
    <dgm:cxn modelId="{45F928C4-D477-4DD9-A3D5-34E0A847BFA5}" type="presParOf" srcId="{E133294E-5A68-4BFB-86FC-8BB891B3F67A}" destId="{79C8EFC5-FF0B-4D31-8B8A-AEF9C9AA48DC}" srcOrd="3" destOrd="0" presId="urn:microsoft.com/office/officeart/2008/layout/HorizontalMultiLevelHierarchy"/>
    <dgm:cxn modelId="{5FAAD4B9-4785-4329-8727-8CF09BC32133}" type="presParOf" srcId="{79C8EFC5-FF0B-4D31-8B8A-AEF9C9AA48DC}" destId="{E1D805A5-05F7-483E-B2A4-A17C31A87874}" srcOrd="0" destOrd="0" presId="urn:microsoft.com/office/officeart/2008/layout/HorizontalMultiLevelHierarchy"/>
    <dgm:cxn modelId="{98B7FF7E-23E4-4B66-B16E-18EEF43D5ECF}" type="presParOf" srcId="{79C8EFC5-FF0B-4D31-8B8A-AEF9C9AA48DC}" destId="{480B6FFA-3630-461C-8E42-054D3DA5477E}" srcOrd="1" destOrd="0" presId="urn:microsoft.com/office/officeart/2008/layout/HorizontalMultiLevelHierarchy"/>
    <dgm:cxn modelId="{6AAD709D-B165-48F5-8AF6-907E53BF09ED}" type="presParOf" srcId="{E133294E-5A68-4BFB-86FC-8BB891B3F67A}" destId="{0D918343-B0C5-4F52-841C-5F3E854DC2F6}" srcOrd="4" destOrd="0" presId="urn:microsoft.com/office/officeart/2008/layout/HorizontalMultiLevelHierarchy"/>
    <dgm:cxn modelId="{C6CDD1A7-46BB-4595-8271-E9F70D718E5F}" type="presParOf" srcId="{0D918343-B0C5-4F52-841C-5F3E854DC2F6}" destId="{DC4CC7B7-0031-497E-921A-97A0C10EE7DE}" srcOrd="0" destOrd="0" presId="urn:microsoft.com/office/officeart/2008/layout/HorizontalMultiLevelHierarchy"/>
    <dgm:cxn modelId="{CB77E5B7-8F2D-4173-B3A2-391BF829EC2A}" type="presParOf" srcId="{E133294E-5A68-4BFB-86FC-8BB891B3F67A}" destId="{EBC4C598-919E-432C-A78A-D065D28ABEB2}" srcOrd="5" destOrd="0" presId="urn:microsoft.com/office/officeart/2008/layout/HorizontalMultiLevelHierarchy"/>
    <dgm:cxn modelId="{FBEE70BF-C36C-493E-8E27-8DB3BBF96E79}" type="presParOf" srcId="{EBC4C598-919E-432C-A78A-D065D28ABEB2}" destId="{49A7F9B2-F617-409B-9A5B-30556BF8C2F6}" srcOrd="0" destOrd="0" presId="urn:microsoft.com/office/officeart/2008/layout/HorizontalMultiLevelHierarchy"/>
    <dgm:cxn modelId="{790CBBB3-234F-43D1-8B5B-7A1A1E971967}" type="presParOf" srcId="{EBC4C598-919E-432C-A78A-D065D28ABEB2}" destId="{088DE966-A377-4D1B-9252-350583BFAFE3}" srcOrd="1" destOrd="0" presId="urn:microsoft.com/office/officeart/2008/layout/HorizontalMultiLevelHierarchy"/>
    <dgm:cxn modelId="{15E9E623-45F8-4077-B61B-AA67E0E8868D}" type="presParOf" srcId="{E133294E-5A68-4BFB-86FC-8BB891B3F67A}" destId="{A06849D1-A591-41D8-8841-9B364F4580C8}" srcOrd="6" destOrd="0" presId="urn:microsoft.com/office/officeart/2008/layout/HorizontalMultiLevelHierarchy"/>
    <dgm:cxn modelId="{68BBA3D5-2B48-4549-92D3-7B952D68CBD4}" type="presParOf" srcId="{A06849D1-A591-41D8-8841-9B364F4580C8}" destId="{BC64967A-7505-4E3A-927D-5E18F965389C}" srcOrd="0" destOrd="0" presId="urn:microsoft.com/office/officeart/2008/layout/HorizontalMultiLevelHierarchy"/>
    <dgm:cxn modelId="{CD29B1AB-7312-413D-8FF3-BDA4EC339BBE}" type="presParOf" srcId="{E133294E-5A68-4BFB-86FC-8BB891B3F67A}" destId="{CBFFE16C-BEDF-49B6-814E-DC5B9D24A5E9}" srcOrd="7" destOrd="0" presId="urn:microsoft.com/office/officeart/2008/layout/HorizontalMultiLevelHierarchy"/>
    <dgm:cxn modelId="{279B5C18-FCB1-4715-BC88-27C67365B0DD}" type="presParOf" srcId="{CBFFE16C-BEDF-49B6-814E-DC5B9D24A5E9}" destId="{0D570A89-1C16-4103-A01A-8A5C48B1FB0B}" srcOrd="0" destOrd="0" presId="urn:microsoft.com/office/officeart/2008/layout/HorizontalMultiLevelHierarchy"/>
    <dgm:cxn modelId="{43146088-9579-4A55-B344-2DDF3FEDC277}" type="presParOf" srcId="{CBFFE16C-BEDF-49B6-814E-DC5B9D24A5E9}" destId="{1B2E06D0-18B5-4B82-B1C0-E414ACB8D62C}" srcOrd="1" destOrd="0" presId="urn:microsoft.com/office/officeart/2008/layout/HorizontalMultiLevelHierarchy"/>
    <dgm:cxn modelId="{463D7A64-3F01-4DA8-A73C-5B9DA3773771}" type="presParOf" srcId="{E133294E-5A68-4BFB-86FC-8BB891B3F67A}" destId="{2A44014C-36E5-477B-80F4-621B10DA76B1}" srcOrd="8" destOrd="0" presId="urn:microsoft.com/office/officeart/2008/layout/HorizontalMultiLevelHierarchy"/>
    <dgm:cxn modelId="{1AC6EDDB-AF85-41FA-B763-760FC65B5DE2}" type="presParOf" srcId="{2A44014C-36E5-477B-80F4-621B10DA76B1}" destId="{178171D7-B28A-4BDF-BE39-90D478302DB9}" srcOrd="0" destOrd="0" presId="urn:microsoft.com/office/officeart/2008/layout/HorizontalMultiLevelHierarchy"/>
    <dgm:cxn modelId="{1D88BA1F-F0E3-4093-AC0A-B19145F099C9}" type="presParOf" srcId="{E133294E-5A68-4BFB-86FC-8BB891B3F67A}" destId="{8F3CC934-978B-4A6D-882C-47FA0FAA9ABC}" srcOrd="9" destOrd="0" presId="urn:microsoft.com/office/officeart/2008/layout/HorizontalMultiLevelHierarchy"/>
    <dgm:cxn modelId="{FF4176D2-7202-4477-8DF2-B24074CF53FB}" type="presParOf" srcId="{8F3CC934-978B-4A6D-882C-47FA0FAA9ABC}" destId="{A320C391-9715-4ADC-AAD9-E25B61970396}" srcOrd="0" destOrd="0" presId="urn:microsoft.com/office/officeart/2008/layout/HorizontalMultiLevelHierarchy"/>
    <dgm:cxn modelId="{DBA0B503-74E7-468F-9D57-05814016B5D2}" type="presParOf" srcId="{8F3CC934-978B-4A6D-882C-47FA0FAA9ABC}" destId="{73C16DAB-B9D7-4A4D-BED7-DD994C9E2716}" srcOrd="1" destOrd="0" presId="urn:microsoft.com/office/officeart/2008/layout/HorizontalMultiLevelHierarchy"/>
    <dgm:cxn modelId="{61334DE6-E6CC-4A6E-83A9-09475693FF5C}" type="presParOf" srcId="{E133294E-5A68-4BFB-86FC-8BB891B3F67A}" destId="{11B88CC4-8D70-4EFF-80FA-FEE976C97C8D}" srcOrd="10" destOrd="0" presId="urn:microsoft.com/office/officeart/2008/layout/HorizontalMultiLevelHierarchy"/>
    <dgm:cxn modelId="{4FABD688-ED19-4A7A-A15B-3CE9B30E87D9}" type="presParOf" srcId="{11B88CC4-8D70-4EFF-80FA-FEE976C97C8D}" destId="{365BCFAC-6FD5-4A01-A8DC-61A405AE3265}" srcOrd="0" destOrd="0" presId="urn:microsoft.com/office/officeart/2008/layout/HorizontalMultiLevelHierarchy"/>
    <dgm:cxn modelId="{606A3B2F-94B7-462D-BD98-C1B9D2A284C4}" type="presParOf" srcId="{E133294E-5A68-4BFB-86FC-8BB891B3F67A}" destId="{25023E07-84F3-4491-97DB-63A9F1798D80}" srcOrd="11" destOrd="0" presId="urn:microsoft.com/office/officeart/2008/layout/HorizontalMultiLevelHierarchy"/>
    <dgm:cxn modelId="{2533CBDF-2C73-4F4C-BDF7-136C4C6CCC01}" type="presParOf" srcId="{25023E07-84F3-4491-97DB-63A9F1798D80}" destId="{94D16085-927B-47BB-AE66-9E020E2BD638}" srcOrd="0" destOrd="0" presId="urn:microsoft.com/office/officeart/2008/layout/HorizontalMultiLevelHierarchy"/>
    <dgm:cxn modelId="{F5861A73-0F79-41ED-8F85-5828B8938F7F}" type="presParOf" srcId="{25023E07-84F3-4491-97DB-63A9F1798D80}" destId="{19302438-3297-457E-8B76-B058FA857C16}" srcOrd="1" destOrd="0" presId="urn:microsoft.com/office/officeart/2008/layout/HorizontalMultiLevelHierarchy"/>
    <dgm:cxn modelId="{D666E92A-B06B-489F-AEB0-2379AC6C895D}" type="presParOf" srcId="{E133294E-5A68-4BFB-86FC-8BB891B3F67A}" destId="{FFB78229-93BA-4819-B932-FF887AD401E1}" srcOrd="12" destOrd="0" presId="urn:microsoft.com/office/officeart/2008/layout/HorizontalMultiLevelHierarchy"/>
    <dgm:cxn modelId="{3C9A6315-DD08-4C06-9CD2-040880A82D23}" type="presParOf" srcId="{FFB78229-93BA-4819-B932-FF887AD401E1}" destId="{D88AACBA-7616-4616-92FF-D24E4825B69A}" srcOrd="0" destOrd="0" presId="urn:microsoft.com/office/officeart/2008/layout/HorizontalMultiLevelHierarchy"/>
    <dgm:cxn modelId="{705D5F64-82C2-4383-B9B8-B45F89DF50B4}" type="presParOf" srcId="{E133294E-5A68-4BFB-86FC-8BB891B3F67A}" destId="{94AB2006-8775-4FD5-A9B8-FC04FAD8DDA4}" srcOrd="13" destOrd="0" presId="urn:microsoft.com/office/officeart/2008/layout/HorizontalMultiLevelHierarchy"/>
    <dgm:cxn modelId="{5EDC054A-F674-42D4-B6FC-21E8FFD8027D}" type="presParOf" srcId="{94AB2006-8775-4FD5-A9B8-FC04FAD8DDA4}" destId="{D5F40DC3-9D4F-4BF1-B049-53806B6C75D5}" srcOrd="0" destOrd="0" presId="urn:microsoft.com/office/officeart/2008/layout/HorizontalMultiLevelHierarchy"/>
    <dgm:cxn modelId="{28699A84-264B-47E7-9D3A-93FC009CF653}" type="presParOf" srcId="{94AB2006-8775-4FD5-A9B8-FC04FAD8DDA4}" destId="{144952E4-885F-4A50-ACE2-00FB79D2CE1E}" srcOrd="1" destOrd="0" presId="urn:microsoft.com/office/officeart/2008/layout/HorizontalMultiLevelHierarchy"/>
    <dgm:cxn modelId="{9EDEF27E-2A2B-413C-B778-F79045B32F82}" type="presParOf" srcId="{E133294E-5A68-4BFB-86FC-8BB891B3F67A}" destId="{782E74E8-FD46-4B7D-930E-D839EC37E30B}" srcOrd="14" destOrd="0" presId="urn:microsoft.com/office/officeart/2008/layout/HorizontalMultiLevelHierarchy"/>
    <dgm:cxn modelId="{F59B5C9D-F3EA-4842-B87A-07D50C47B3A9}" type="presParOf" srcId="{782E74E8-FD46-4B7D-930E-D839EC37E30B}" destId="{C2A2CC54-CB5D-4A88-ACDD-5DB5BCA1853B}" srcOrd="0" destOrd="0" presId="urn:microsoft.com/office/officeart/2008/layout/HorizontalMultiLevelHierarchy"/>
    <dgm:cxn modelId="{B5F0EF53-AC95-48EF-B134-42E918718414}" type="presParOf" srcId="{E133294E-5A68-4BFB-86FC-8BB891B3F67A}" destId="{E31C0E05-4260-4201-BA9B-1A63569F011B}" srcOrd="15" destOrd="0" presId="urn:microsoft.com/office/officeart/2008/layout/HorizontalMultiLevelHierarchy"/>
    <dgm:cxn modelId="{4939B414-10A4-4ED2-B02C-1785E93B884B}" type="presParOf" srcId="{E31C0E05-4260-4201-BA9B-1A63569F011B}" destId="{78DCFE40-E7BB-4E6C-A258-6095131A938F}" srcOrd="0" destOrd="0" presId="urn:microsoft.com/office/officeart/2008/layout/HorizontalMultiLevelHierarchy"/>
    <dgm:cxn modelId="{B5A46038-8AA6-4F1D-A102-BC723977A63F}" type="presParOf" srcId="{E31C0E05-4260-4201-BA9B-1A63569F011B}" destId="{753A2128-1920-4826-9CEE-B3B0CF0ACBED}" srcOrd="1" destOrd="0" presId="urn:microsoft.com/office/officeart/2008/layout/HorizontalMultiLevelHierarchy"/>
    <dgm:cxn modelId="{112073C6-4DF3-45DF-9A4F-1148B46155E2}" type="presParOf" srcId="{E133294E-5A68-4BFB-86FC-8BB891B3F67A}" destId="{4177E759-29DE-4C80-878E-FCD5135639D0}" srcOrd="16" destOrd="0" presId="urn:microsoft.com/office/officeart/2008/layout/HorizontalMultiLevelHierarchy"/>
    <dgm:cxn modelId="{08B0B90D-CC7B-4EA5-875B-D36354192961}" type="presParOf" srcId="{4177E759-29DE-4C80-878E-FCD5135639D0}" destId="{8C738180-D5F5-4776-B293-F769016A7BB8}" srcOrd="0" destOrd="0" presId="urn:microsoft.com/office/officeart/2008/layout/HorizontalMultiLevelHierarchy"/>
    <dgm:cxn modelId="{77F49E44-AD9F-4C86-B45B-9B825B63E3ED}" type="presParOf" srcId="{E133294E-5A68-4BFB-86FC-8BB891B3F67A}" destId="{B8BC20DC-11FA-4386-8CCE-6E897EC87315}" srcOrd="17" destOrd="0" presId="urn:microsoft.com/office/officeart/2008/layout/HorizontalMultiLevelHierarchy"/>
    <dgm:cxn modelId="{D4516A72-8381-4C18-A783-EC7552DB0A22}" type="presParOf" srcId="{B8BC20DC-11FA-4386-8CCE-6E897EC87315}" destId="{E4DBC56B-3BDA-4110-98CB-B4E987D1D27A}" srcOrd="0" destOrd="0" presId="urn:microsoft.com/office/officeart/2008/layout/HorizontalMultiLevelHierarchy"/>
    <dgm:cxn modelId="{716D2B43-5721-48E9-BA46-06D003537CC7}" type="presParOf" srcId="{B8BC20DC-11FA-4386-8CCE-6E897EC87315}" destId="{4C607FAB-65D7-4D7B-B3F2-12DE28C9A32B}" srcOrd="1" destOrd="0" presId="urn:microsoft.com/office/officeart/2008/layout/HorizontalMultiLevelHierarchy"/>
    <dgm:cxn modelId="{B184F86F-E9E2-46BC-B38F-C0D66466BAC4}" type="presParOf" srcId="{E133294E-5A68-4BFB-86FC-8BB891B3F67A}" destId="{B985AA70-A5E8-4AED-9C2D-120DE3C4F638}" srcOrd="18" destOrd="0" presId="urn:microsoft.com/office/officeart/2008/layout/HorizontalMultiLevelHierarchy"/>
    <dgm:cxn modelId="{0CA6C3E4-1CCD-4A7D-8919-1C015093F9A6}" type="presParOf" srcId="{B985AA70-A5E8-4AED-9C2D-120DE3C4F638}" destId="{0C52C414-8812-47B3-A1FF-D1C5F5EE1C00}" srcOrd="0" destOrd="0" presId="urn:microsoft.com/office/officeart/2008/layout/HorizontalMultiLevelHierarchy"/>
    <dgm:cxn modelId="{94505AD7-4A3A-4639-8EBD-91853CE01950}" type="presParOf" srcId="{E133294E-5A68-4BFB-86FC-8BB891B3F67A}" destId="{ED07BF61-A4DF-4F19-9717-8A5BA94E734B}" srcOrd="19" destOrd="0" presId="urn:microsoft.com/office/officeart/2008/layout/HorizontalMultiLevelHierarchy"/>
    <dgm:cxn modelId="{A7D97C82-3BEE-4A31-AA77-5B62F64CC27F}" type="presParOf" srcId="{ED07BF61-A4DF-4F19-9717-8A5BA94E734B}" destId="{BC64BF1C-F440-4394-99E0-D5B05B9A77CA}" srcOrd="0" destOrd="0" presId="urn:microsoft.com/office/officeart/2008/layout/HorizontalMultiLevelHierarchy"/>
    <dgm:cxn modelId="{8823DB5B-2110-468D-AD51-B52970EEE868}" type="presParOf" srcId="{ED07BF61-A4DF-4F19-9717-8A5BA94E734B}" destId="{9B6BAF7A-EF35-4C20-AF3A-7B91F7DAF4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97831-0647-45BD-9A63-BA0ECA8CC4C2}">
      <dsp:nvSpPr>
        <dsp:cNvPr id="0" name=""/>
        <dsp:cNvSpPr/>
      </dsp:nvSpPr>
      <dsp:spPr>
        <a:xfrm flipH="1">
          <a:off x="227788" y="432056"/>
          <a:ext cx="3528000" cy="2629242"/>
        </a:xfrm>
        <a:prstGeom prst="flowChartDisplay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5400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F0DF-AEA8-4114-864D-6D5917166A72}">
      <dsp:nvSpPr>
        <dsp:cNvPr id="0" name=""/>
        <dsp:cNvSpPr/>
      </dsp:nvSpPr>
      <dsp:spPr>
        <a:xfrm>
          <a:off x="3006332" y="432047"/>
          <a:ext cx="2500161" cy="725634"/>
        </a:xfrm>
        <a:prstGeom prst="round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rgbClr val="DA00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660033"/>
              </a:solidFill>
              <a:latin typeface="Bookman Old Style" pitchFamily="18" charset="0"/>
            </a:rPr>
            <a:t>гигиенические</a:t>
          </a:r>
          <a:endParaRPr lang="ru-RU" sz="18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041755" y="467470"/>
        <a:ext cx="2429315" cy="654788"/>
      </dsp:txXfrm>
    </dsp:sp>
    <dsp:sp modelId="{395E12E1-E12F-4423-8F88-24678FB33195}">
      <dsp:nvSpPr>
        <dsp:cNvPr id="0" name=""/>
        <dsp:cNvSpPr/>
      </dsp:nvSpPr>
      <dsp:spPr>
        <a:xfrm>
          <a:off x="3006332" y="1296143"/>
          <a:ext cx="2252358" cy="788223"/>
        </a:xfrm>
        <a:prstGeom prst="round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rgbClr val="DA00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660033"/>
              </a:solidFill>
              <a:latin typeface="Bookman Old Style" pitchFamily="18" charset="0"/>
            </a:rPr>
            <a:t>дидактические</a:t>
          </a:r>
          <a:endParaRPr lang="ru-RU" sz="18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044810" y="1334621"/>
        <a:ext cx="2175402" cy="711267"/>
      </dsp:txXfrm>
    </dsp:sp>
    <dsp:sp modelId="{66FB6E7C-8610-4079-91E1-C9ABE69C6988}">
      <dsp:nvSpPr>
        <dsp:cNvPr id="0" name=""/>
        <dsp:cNvSpPr/>
      </dsp:nvSpPr>
      <dsp:spPr>
        <a:xfrm>
          <a:off x="3006332" y="2232248"/>
          <a:ext cx="2500161" cy="870515"/>
        </a:xfrm>
        <a:prstGeom prst="round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rgbClr val="DA00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660033"/>
              </a:solidFill>
              <a:latin typeface="Bookman Old Style" pitchFamily="18" charset="0"/>
            </a:rPr>
            <a:t>организационные</a:t>
          </a:r>
          <a:endParaRPr lang="ru-RU" sz="18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048827" y="2274743"/>
        <a:ext cx="2415171" cy="785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9245-8319-41FE-845F-ED582CD60253}">
      <dsp:nvSpPr>
        <dsp:cNvPr id="0" name=""/>
        <dsp:cNvSpPr/>
      </dsp:nvSpPr>
      <dsp:spPr>
        <a:xfrm flipH="1">
          <a:off x="41197" y="29948"/>
          <a:ext cx="3089136" cy="380204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A00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8D1D-58FC-4353-B6A5-A6C0B08FAFE0}">
      <dsp:nvSpPr>
        <dsp:cNvPr id="0" name=""/>
        <dsp:cNvSpPr/>
      </dsp:nvSpPr>
      <dsp:spPr>
        <a:xfrm>
          <a:off x="4128121" y="216026"/>
          <a:ext cx="2592011" cy="681113"/>
        </a:xfrm>
        <a:prstGeom prst="roundRect">
          <a:avLst/>
        </a:prstGeom>
        <a:solidFill>
          <a:srgbClr val="CCFF99">
            <a:alpha val="89804"/>
          </a:srgb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  <a:latin typeface="Bookman Old Style" pitchFamily="18" charset="0"/>
            </a:rPr>
            <a:t>самостоятельности</a:t>
          </a:r>
          <a:endParaRPr lang="ru-RU" sz="16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4161370" y="249275"/>
        <a:ext cx="2525513" cy="614615"/>
      </dsp:txXfrm>
    </dsp:sp>
    <dsp:sp modelId="{86D8535A-A783-495C-A218-AC49B56A899C}">
      <dsp:nvSpPr>
        <dsp:cNvPr id="0" name=""/>
        <dsp:cNvSpPr/>
      </dsp:nvSpPr>
      <dsp:spPr>
        <a:xfrm>
          <a:off x="3768082" y="1152128"/>
          <a:ext cx="2490930" cy="681113"/>
        </a:xfrm>
        <a:prstGeom prst="round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  <a:latin typeface="Bookman Old Style" pitchFamily="18" charset="0"/>
            </a:rPr>
            <a:t>интеллектуальных способностей</a:t>
          </a:r>
          <a:endParaRPr lang="ru-RU" sz="16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801331" y="1185377"/>
        <a:ext cx="2424432" cy="614615"/>
      </dsp:txXfrm>
    </dsp:sp>
    <dsp:sp modelId="{6D9C2EFB-9AEB-4D74-BC06-9A2A8254CB4E}">
      <dsp:nvSpPr>
        <dsp:cNvPr id="0" name=""/>
        <dsp:cNvSpPr/>
      </dsp:nvSpPr>
      <dsp:spPr>
        <a:xfrm>
          <a:off x="3408043" y="2088231"/>
          <a:ext cx="2490930" cy="681113"/>
        </a:xfrm>
        <a:prstGeom prst="round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  <a:latin typeface="Bookman Old Style" pitchFamily="18" charset="0"/>
            </a:rPr>
            <a:t>всестороннего развития</a:t>
          </a:r>
          <a:endParaRPr lang="ru-RU" sz="16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441292" y="2121480"/>
        <a:ext cx="2424432" cy="614615"/>
      </dsp:txXfrm>
    </dsp:sp>
    <dsp:sp modelId="{A990A605-2B7E-4457-964B-7A6317287734}">
      <dsp:nvSpPr>
        <dsp:cNvPr id="0" name=""/>
        <dsp:cNvSpPr/>
      </dsp:nvSpPr>
      <dsp:spPr>
        <a:xfrm>
          <a:off x="2975991" y="3024333"/>
          <a:ext cx="2490930" cy="681113"/>
        </a:xfrm>
        <a:prstGeom prst="round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  <a:latin typeface="Bookman Old Style" pitchFamily="18" charset="0"/>
            </a:rPr>
            <a:t>личностного развитие</a:t>
          </a:r>
          <a:endParaRPr lang="ru-RU" sz="1600" b="1" i="1" kern="1200" dirty="0">
            <a:solidFill>
              <a:srgbClr val="660033"/>
            </a:solidFill>
            <a:latin typeface="Bookman Old Style" pitchFamily="18" charset="0"/>
          </a:endParaRPr>
        </a:p>
      </dsp:txBody>
      <dsp:txXfrm>
        <a:off x="3009240" y="3057582"/>
        <a:ext cx="2424432" cy="61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2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3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9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0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5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7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E377-0C5D-439C-9875-3B3BC00CDBC2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9FB5-40DA-456F-B8C9-B2F10FC4F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9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2016224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660066"/>
                </a:solidFill>
                <a:latin typeface="Bookman Old Style" pitchFamily="18" charset="0"/>
              </a:rPr>
              <a:t>Костина </a:t>
            </a:r>
            <a:br>
              <a:rPr lang="ru-RU" sz="31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Bookman Old Style" pitchFamily="18" charset="0"/>
              </a:rPr>
              <a:t>Ольга Викторовна</a:t>
            </a:r>
            <a:br>
              <a:rPr lang="ru-RU" sz="31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Bookman Old Style" pitchFamily="18" charset="0"/>
              </a:rPr>
              <a:t>воспитатель по </a:t>
            </a:r>
            <a:r>
              <a:rPr lang="ru-RU" sz="20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здоровьесбережению</a:t>
            </a:r>
            <a:r>
              <a:rPr lang="ru-RU" sz="2000" b="1" i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br>
              <a:rPr lang="ru-RU" sz="20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Bookman Old Style" pitchFamily="18" charset="0"/>
              </a:rPr>
              <a:t>МАДОУ «Детский сад «Солнышко» комбинированного вида»</a:t>
            </a:r>
            <a:endParaRPr lang="ru-RU" sz="2000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2808312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660066"/>
                </a:solidFill>
                <a:latin typeface="Bookman Old Style" pitchFamily="18" charset="0"/>
              </a:rPr>
              <a:t>Когалым 2015г.</a:t>
            </a:r>
            <a:endParaRPr lang="ru-RU" sz="2000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405458"/>
            <a:ext cx="61206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Bookman Old Style" pitchFamily="18" charset="0"/>
                <a:cs typeface="Arial" pitchFamily="34" charset="0"/>
              </a:rPr>
              <a:t>Ладони ребенка в руки возьмем,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Bookman Old Style" pitchFamily="18" charset="0"/>
                <a:cs typeface="Arial" pitchFamily="34" charset="0"/>
              </a:rPr>
              <a:t>и сердце своё для него распахнем!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3490" y="450912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стаж работы: 18 лет</a:t>
            </a:r>
          </a:p>
          <a:p>
            <a:r>
              <a:rPr lang="ru-RU" sz="1600" b="1" i="1" dirty="0" smtClean="0">
                <a:solidFill>
                  <a:srgbClr val="660033"/>
                </a:solidFill>
                <a:latin typeface="Bookman Old Style" pitchFamily="18" charset="0"/>
              </a:rPr>
              <a:t>образование</a:t>
            </a:r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: высшее</a:t>
            </a:r>
          </a:p>
          <a:p>
            <a:r>
              <a:rPr lang="ru-RU" sz="1600" b="1" i="1" dirty="0" smtClean="0">
                <a:solidFill>
                  <a:srgbClr val="660033"/>
                </a:solidFill>
                <a:latin typeface="Bookman Old Style" pitchFamily="18" charset="0"/>
              </a:rPr>
              <a:t>категория</a:t>
            </a:r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: первая</a:t>
            </a:r>
          </a:p>
        </p:txBody>
      </p:sp>
    </p:spTree>
    <p:extLst>
      <p:ext uri="{BB962C8B-B14F-4D97-AF65-F5344CB8AC3E}">
        <p14:creationId xmlns:p14="http://schemas.microsoft.com/office/powerpoint/2010/main" val="1519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5.ТРИЗ - теория </a:t>
            </a:r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решения</a:t>
            </a:r>
          </a:p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 изобретательских 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задач.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328633"/>
            <a:ext cx="3340799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136" y="1301173"/>
            <a:ext cx="2864480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645024"/>
            <a:ext cx="4631985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787" y="3645024"/>
            <a:ext cx="1836266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9252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91785" y="364205"/>
            <a:ext cx="578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6. Информационные </a:t>
            </a:r>
            <a:endParaRPr lang="ru-RU" sz="2000" b="1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компьютерные 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технологии.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980" y="4005064"/>
            <a:ext cx="3197770" cy="216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7" y="1342071"/>
            <a:ext cx="2733189" cy="252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324" y="1342071"/>
            <a:ext cx="2941340" cy="252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</p:spTree>
    <p:extLst>
      <p:ext uri="{BB962C8B-B14F-4D97-AF65-F5344CB8AC3E}">
        <p14:creationId xmlns:p14="http://schemas.microsoft.com/office/powerpoint/2010/main" val="1753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78635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7. Технология исследовательской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333646"/>
            <a:ext cx="2649754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340768"/>
            <a:ext cx="3108156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042" y="3789040"/>
            <a:ext cx="2892384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993" y="3811807"/>
            <a:ext cx="2824186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2773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437742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8. Технология интегрированного обучения.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0293602"/>
              </p:ext>
            </p:extLst>
          </p:nvPr>
        </p:nvGraphicFramePr>
        <p:xfrm>
          <a:off x="1524000" y="980728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7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36632500"/>
              </p:ext>
            </p:extLst>
          </p:nvPr>
        </p:nvGraphicFramePr>
        <p:xfrm>
          <a:off x="1125002" y="1124744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0303235"/>
              </p:ext>
            </p:extLst>
          </p:nvPr>
        </p:nvGraphicFramePr>
        <p:xfrm>
          <a:off x="4572000" y="1124744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8754737"/>
              </p:ext>
            </p:extLst>
          </p:nvPr>
        </p:nvGraphicFramePr>
        <p:xfrm>
          <a:off x="1187624" y="3861048"/>
          <a:ext cx="31683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66312182"/>
              </p:ext>
            </p:extLst>
          </p:nvPr>
        </p:nvGraphicFramePr>
        <p:xfrm>
          <a:off x="4499992" y="3861048"/>
          <a:ext cx="31683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38904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Анализ </a:t>
            </a:r>
            <a:r>
              <a:rPr lang="ru-RU" sz="1600" b="1" i="1" dirty="0" err="1">
                <a:solidFill>
                  <a:srgbClr val="660033"/>
                </a:solidFill>
                <a:latin typeface="Bookman Old Style" pitchFamily="18" charset="0"/>
              </a:rPr>
              <a:t>сформированности</a:t>
            </a:r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 ценности здорового образа жизни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17116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175" y="404664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9.Физкультурно-оздоровительные технологии в дошкольном образовании.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0" y="3437648"/>
            <a:ext cx="1421261" cy="18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670" y="1178802"/>
            <a:ext cx="80507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Программа </a:t>
            </a:r>
            <a:r>
              <a:rPr lang="ru-RU" b="1" i="1" dirty="0">
                <a:solidFill>
                  <a:srgbClr val="FFFF00"/>
                </a:solidFill>
                <a:latin typeface="Bookman Old Style" pitchFamily="18" charset="0"/>
              </a:rPr>
              <a:t>по кружковой работе «Веселая аэробика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».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DA006D"/>
                </a:solidFill>
                <a:latin typeface="Bookman Old Style" pitchFamily="18" charset="0"/>
              </a:rPr>
              <a:t>Цель </a:t>
            </a:r>
            <a:r>
              <a:rPr lang="ru-RU" b="1" i="1" dirty="0">
                <a:solidFill>
                  <a:srgbClr val="DA006D"/>
                </a:solidFill>
                <a:latin typeface="Bookman Old Style" pitchFamily="18" charset="0"/>
              </a:rPr>
              <a:t>программы:</a:t>
            </a: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i="1" dirty="0">
                <a:solidFill>
                  <a:srgbClr val="003399"/>
                </a:solidFill>
                <a:latin typeface="Bookman Old Style" pitchFamily="18" charset="0"/>
              </a:rPr>
              <a:t>- физическое развитие ребенка через приобщение к пластической аэробике и физическим упражнениям с учетом состояния здоровья, уровня физической подготовленности и развития старших дошкольников.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868" y="3510127"/>
            <a:ext cx="539304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4" y="548680"/>
            <a:ext cx="344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Работа с родителями.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556792"/>
            <a:ext cx="4563380" cy="1812958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09750"/>
            <a:ext cx="3323077" cy="216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380" y="3789040"/>
            <a:ext cx="3824276" cy="216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</p:spTree>
    <p:extLst>
      <p:ext uri="{BB962C8B-B14F-4D97-AF65-F5344CB8AC3E}">
        <p14:creationId xmlns:p14="http://schemas.microsoft.com/office/powerpoint/2010/main" val="17435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92641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Работа с педагогами.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580000"/>
            <a:ext cx="3605181" cy="288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1413" y="1196752"/>
            <a:ext cx="40324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DA006D"/>
                </a:solidFill>
                <a:latin typeface="Bookman Old Style" pitchFamily="18" charset="0"/>
              </a:rPr>
              <a:t>1. Традиционные: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 работа в едином образовательном пространстве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-проблемные семинары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 семинары- практикумы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 дни открытых дверей</a:t>
            </a:r>
          </a:p>
          <a:p>
            <a:r>
              <a:rPr lang="ru-RU" dirty="0" smtClean="0">
                <a:solidFill>
                  <a:srgbClr val="660033"/>
                </a:solidFill>
                <a:latin typeface="Bookman Old Style" pitchFamily="18" charset="0"/>
              </a:rPr>
              <a:t>- </a:t>
            </a:r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педагогические </a:t>
            </a:r>
            <a:r>
              <a:rPr lang="ru-RU" dirty="0" smtClean="0">
                <a:solidFill>
                  <a:srgbClr val="660033"/>
                </a:solidFill>
                <a:latin typeface="Bookman Old Style" pitchFamily="18" charset="0"/>
              </a:rPr>
              <a:t>советы</a:t>
            </a:r>
            <a:endParaRPr lang="ru-RU" dirty="0">
              <a:solidFill>
                <a:srgbClr val="660033"/>
              </a:solidFill>
              <a:latin typeface="Bookman Old Style" pitchFamily="18" charset="0"/>
            </a:endParaRPr>
          </a:p>
          <a:p>
            <a:r>
              <a:rPr lang="ru-RU" b="1" i="1" dirty="0">
                <a:solidFill>
                  <a:srgbClr val="DA006D"/>
                </a:solidFill>
                <a:latin typeface="Bookman Old Style" pitchFamily="18" charset="0"/>
              </a:rPr>
              <a:t>2.Инновационные:</a:t>
            </a:r>
          </a:p>
          <a:p>
            <a:r>
              <a:rPr lang="ru-RU" dirty="0" smtClean="0">
                <a:solidFill>
                  <a:srgbClr val="660033"/>
                </a:solidFill>
                <a:latin typeface="Bookman Old Style" pitchFamily="18" charset="0"/>
              </a:rPr>
              <a:t>-«копилка</a:t>
            </a:r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» педагогического мастерства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 мастер-классы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-проектная деятельность</a:t>
            </a:r>
          </a:p>
          <a:p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- создание банка инновационных идей</a:t>
            </a:r>
          </a:p>
          <a:p>
            <a:r>
              <a:rPr lang="ru-RU" dirty="0" smtClean="0">
                <a:solidFill>
                  <a:srgbClr val="660033"/>
                </a:solidFill>
                <a:latin typeface="Bookman Old Style" pitchFamily="18" charset="0"/>
              </a:rPr>
              <a:t>- </a:t>
            </a:r>
            <a:r>
              <a:rPr lang="ru-RU" dirty="0">
                <a:solidFill>
                  <a:srgbClr val="660033"/>
                </a:solidFill>
                <a:latin typeface="Bookman Old Style" pitchFamily="18" charset="0"/>
              </a:rPr>
              <a:t>творческие </a:t>
            </a:r>
            <a:r>
              <a:rPr lang="ru-RU" dirty="0" smtClean="0">
                <a:solidFill>
                  <a:srgbClr val="660033"/>
                </a:solidFill>
                <a:latin typeface="Bookman Old Style" pitchFamily="18" charset="0"/>
              </a:rPr>
              <a:t>конкурсы</a:t>
            </a:r>
            <a:endParaRPr lang="ru-RU" dirty="0">
              <a:solidFill>
                <a:srgbClr val="660033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12001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Участие 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в городских мероприятиях </a:t>
            </a:r>
            <a:endParaRPr lang="ru-RU" sz="2000" b="1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и конкурсах.</a:t>
            </a:r>
            <a:endParaRPr lang="ru-RU" sz="2000" b="1" i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14451"/>
            <a:ext cx="1836735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628" y="1814451"/>
            <a:ext cx="1836735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824020"/>
            <a:ext cx="183673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84784"/>
            <a:ext cx="6624736" cy="345638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2582861"/>
              </a:avLst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660033"/>
                </a:solidFill>
                <a:latin typeface="Bookman Old Style" pitchFamily="18" charset="0"/>
              </a:rPr>
              <a:t>Спасибо за внимание!</a:t>
            </a:r>
            <a:endParaRPr lang="ru-RU" sz="4000" b="1" i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900" y="2564904"/>
            <a:ext cx="4620216" cy="3240000"/>
          </a:xfrm>
          <a:prstGeom prst="rect">
            <a:avLst/>
          </a:prstGeom>
          <a:ln w="19050">
            <a:solidFill>
              <a:srgbClr val="660033"/>
            </a:solidFill>
          </a:ln>
        </p:spPr>
      </p:pic>
    </p:spTree>
    <p:extLst>
      <p:ext uri="{BB962C8B-B14F-4D97-AF65-F5344CB8AC3E}">
        <p14:creationId xmlns:p14="http://schemas.microsoft.com/office/powerpoint/2010/main" val="29963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953" y="98072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ЗДОРОВЬЕСБЕРЕЖЕНИЕ - </a:t>
            </a:r>
            <a:r>
              <a:rPr lang="ru-RU" sz="2000" b="1" i="1" dirty="0">
                <a:solidFill>
                  <a:srgbClr val="DA006D"/>
                </a:solidFill>
                <a:latin typeface="Bookman Old Style" pitchFamily="18" charset="0"/>
              </a:rPr>
              <a:t>это сохранение и укрепление здоровья детей, улучшение их двигательного статуса с учётом индивидуальных возможностей и </a:t>
            </a:r>
            <a:r>
              <a:rPr lang="ru-RU" sz="2000" b="1" i="1" dirty="0" smtClean="0">
                <a:solidFill>
                  <a:srgbClr val="DA006D"/>
                </a:solidFill>
                <a:latin typeface="Bookman Old Style" pitchFamily="18" charset="0"/>
              </a:rPr>
              <a:t>способностей.</a:t>
            </a:r>
            <a:endParaRPr lang="ru-RU" sz="20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19720"/>
            <a:ext cx="332620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3E003E"/>
                </a:solidFill>
                <a:latin typeface="Bookman Old Style" pitchFamily="18" charset="0"/>
              </a:rPr>
              <a:t>Свою работу осуществляю </a:t>
            </a:r>
            <a:r>
              <a:rPr lang="ru-RU" b="1" i="1" dirty="0">
                <a:solidFill>
                  <a:srgbClr val="3E003E"/>
                </a:solidFill>
                <a:latin typeface="Bookman Old Style" pitchFamily="18" charset="0"/>
              </a:rPr>
              <a:t>на основании </a:t>
            </a:r>
            <a:endParaRPr lang="ru-RU" b="1" i="1" dirty="0" smtClean="0">
              <a:solidFill>
                <a:srgbClr val="3E003E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3E003E"/>
                </a:solidFill>
                <a:latin typeface="Bookman Old Style" pitchFamily="18" charset="0"/>
              </a:rPr>
              <a:t>нормативно-правовых </a:t>
            </a:r>
            <a:r>
              <a:rPr lang="ru-RU" b="1" i="1" dirty="0">
                <a:solidFill>
                  <a:srgbClr val="3E003E"/>
                </a:solidFill>
                <a:latin typeface="Bookman Old Style" pitchFamily="18" charset="0"/>
              </a:rPr>
              <a:t>документов</a:t>
            </a:r>
            <a:r>
              <a:rPr lang="ru-RU" b="1" i="1" dirty="0" smtClean="0">
                <a:solidFill>
                  <a:srgbClr val="3E003E"/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0637" y="1356829"/>
            <a:ext cx="74547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Федеральный </a:t>
            </a:r>
            <a:r>
              <a:rPr lang="ru-RU" sz="1400" dirty="0">
                <a:latin typeface="Bookman Old Style" pitchFamily="18" charset="0"/>
              </a:rPr>
              <a:t>закон «Об образовании в Российской федерации» от 29.12.2012. № </a:t>
            </a:r>
            <a:r>
              <a:rPr lang="ru-RU" sz="1400" dirty="0" smtClean="0">
                <a:latin typeface="Bookman Old Style" pitchFamily="18" charset="0"/>
              </a:rPr>
              <a:t>273-ФЗ.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Конвенция </a:t>
            </a:r>
            <a:r>
              <a:rPr lang="ru-RU" sz="1400" dirty="0">
                <a:latin typeface="Bookman Old Style" pitchFamily="18" charset="0"/>
              </a:rPr>
              <a:t>ООН о правах ребёнка</a:t>
            </a:r>
            <a:r>
              <a:rPr lang="ru-RU" sz="1400" dirty="0" smtClean="0">
                <a:latin typeface="Bookman Old Style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Семейный </a:t>
            </a:r>
            <a:r>
              <a:rPr lang="ru-RU" sz="1400" dirty="0">
                <a:latin typeface="Bookman Old Style" pitchFamily="18" charset="0"/>
              </a:rPr>
              <a:t>кодекс Российской Федерации от 29 декабря 1995г. №</a:t>
            </a:r>
            <a:r>
              <a:rPr lang="ru-RU" sz="1400" dirty="0" smtClean="0">
                <a:latin typeface="Bookman Old Style" pitchFamily="18" charset="0"/>
              </a:rPr>
              <a:t>223-ФЗ.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Конституция </a:t>
            </a:r>
            <a:r>
              <a:rPr lang="ru-RU" sz="1400" dirty="0">
                <a:latin typeface="Bookman Old Style" pitchFamily="18" charset="0"/>
              </a:rPr>
              <a:t>РФ, ст. 38, 41, 42, </a:t>
            </a:r>
            <a:r>
              <a:rPr lang="ru-RU" sz="1400" dirty="0" smtClean="0">
                <a:latin typeface="Bookman Old Style" pitchFamily="18" charset="0"/>
              </a:rPr>
              <a:t>43.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Приказ </a:t>
            </a:r>
            <a:r>
              <a:rPr lang="ru-RU" sz="1400" dirty="0" err="1">
                <a:latin typeface="Bookman Old Style" pitchFamily="18" charset="0"/>
              </a:rPr>
              <a:t>Минобрнауки</a:t>
            </a:r>
            <a:r>
              <a:rPr lang="ru-RU" sz="1400" dirty="0">
                <a:latin typeface="Bookman Old Style" pitchFamily="18" charset="0"/>
              </a:rPr>
              <a:t> России от 17. 10.2013 №1155 "Об утверждении федерального государственного образовательного стандарта дошкольного образования" (Зарегистрировано в Минюсте России 14.11.2013 № </a:t>
            </a:r>
            <a:r>
              <a:rPr lang="ru-RU" sz="1400" dirty="0" smtClean="0">
                <a:latin typeface="Bookman Old Style" pitchFamily="18" charset="0"/>
              </a:rPr>
              <a:t>30384)26 </a:t>
            </a:r>
            <a:r>
              <a:rPr lang="ru-RU" sz="1400" dirty="0">
                <a:latin typeface="Bookman Old Style" pitchFamily="18" charset="0"/>
              </a:rPr>
              <a:t>«Об утверждении </a:t>
            </a:r>
            <a:r>
              <a:rPr lang="ru-RU" sz="1400" dirty="0" err="1">
                <a:latin typeface="Bookman Old Style" pitchFamily="18" charset="0"/>
              </a:rPr>
              <a:t>СаНпиН</a:t>
            </a:r>
            <a:r>
              <a:rPr lang="ru-RU" sz="1400" dirty="0">
                <a:latin typeface="Bookman Old Style" pitchFamily="18" charset="0"/>
              </a:rPr>
              <a:t> 2.4.1.3049-13</a:t>
            </a:r>
            <a:r>
              <a:rPr lang="ru-RU" sz="1400" dirty="0" smtClean="0">
                <a:latin typeface="Bookman Old Style" pitchFamily="18" charset="0"/>
              </a:rPr>
              <a:t>»).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Приказ </a:t>
            </a:r>
            <a:r>
              <a:rPr lang="ru-RU" sz="1400" dirty="0">
                <a:latin typeface="Bookman Old Style" pitchFamily="18" charset="0"/>
              </a:rPr>
              <a:t>Минздрава РФ «Инструкция по внедрению оздоровительных технологий в деятельности образовательных учреждений» № 139 от 4 апреля 2003 </a:t>
            </a:r>
            <a:r>
              <a:rPr lang="ru-RU" sz="1400" dirty="0" smtClean="0">
                <a:latin typeface="Bookman Old Style" pitchFamily="18" charset="0"/>
              </a:rPr>
              <a:t>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Устав МБДОУ.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Приказ </a:t>
            </a:r>
            <a:r>
              <a:rPr lang="ru-RU" sz="1400" dirty="0">
                <a:latin typeface="Bookman Old Style" pitchFamily="18" charset="0"/>
              </a:rPr>
              <a:t>МБДОУ </a:t>
            </a:r>
            <a:r>
              <a:rPr lang="ru-RU" sz="1400" dirty="0" smtClean="0">
                <a:latin typeface="Bookman Old Style" pitchFamily="18" charset="0"/>
              </a:rPr>
              <a:t>д/с </a:t>
            </a:r>
            <a:r>
              <a:rPr lang="ru-RU" sz="1400" dirty="0">
                <a:latin typeface="Bookman Old Style" pitchFamily="18" charset="0"/>
              </a:rPr>
              <a:t>"</a:t>
            </a:r>
            <a:r>
              <a:rPr lang="ru-RU" sz="1400" dirty="0" err="1">
                <a:latin typeface="Bookman Old Style" pitchFamily="18" charset="0"/>
              </a:rPr>
              <a:t>Солнышко"комбинированного</a:t>
            </a:r>
            <a:r>
              <a:rPr lang="ru-RU" sz="1400" dirty="0">
                <a:latin typeface="Bookman Old Style" pitchFamily="18" charset="0"/>
              </a:rPr>
              <a:t> вида «О введении в действие федерального государственного образовательного стандарта дошкольного образования в МБДОУ </a:t>
            </a:r>
            <a:r>
              <a:rPr lang="ru-RU" sz="1400" dirty="0" smtClean="0">
                <a:latin typeface="Bookman Old Style" pitchFamily="18" charset="0"/>
              </a:rPr>
              <a:t>д/с </a:t>
            </a:r>
            <a:r>
              <a:rPr lang="ru-RU" sz="1400" dirty="0">
                <a:latin typeface="Bookman Old Style" pitchFamily="18" charset="0"/>
              </a:rPr>
              <a:t>"Солнышко" комбинированного </a:t>
            </a:r>
            <a:r>
              <a:rPr lang="ru-RU" sz="1400" dirty="0" smtClean="0">
                <a:latin typeface="Bookman Old Style" pitchFamily="18" charset="0"/>
              </a:rPr>
              <a:t>вида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Bookman Old Style" pitchFamily="18" charset="0"/>
              </a:rPr>
              <a:t>Основная </a:t>
            </a:r>
            <a:r>
              <a:rPr lang="ru-RU" sz="1400" dirty="0">
                <a:latin typeface="Bookman Old Style" pitchFamily="18" charset="0"/>
              </a:rPr>
              <a:t>общеобразовательная программа дошкольного образования МАДОУ "Детский сад "Солнышко" комбинированного вида </a:t>
            </a:r>
            <a:r>
              <a:rPr lang="ru-RU" sz="1400" dirty="0" err="1">
                <a:latin typeface="Bookman Old Style" pitchFamily="18" charset="0"/>
              </a:rPr>
              <a:t>разработаная</a:t>
            </a:r>
            <a:r>
              <a:rPr lang="ru-RU" sz="1400" dirty="0">
                <a:latin typeface="Bookman Old Style" pitchFamily="18" charset="0"/>
              </a:rPr>
              <a:t> на основе программы «От рождения до школы» под редакцией Н.Е. </a:t>
            </a:r>
            <a:r>
              <a:rPr lang="ru-RU" sz="1400" dirty="0" err="1">
                <a:latin typeface="Bookman Old Style" pitchFamily="18" charset="0"/>
              </a:rPr>
              <a:t>Вераксы</a:t>
            </a:r>
            <a:r>
              <a:rPr lang="ru-RU" sz="1400" dirty="0">
                <a:latin typeface="Bookman Old Style" pitchFamily="18" charset="0"/>
              </a:rPr>
              <a:t>, М. А. Васильевой, В. В. Гербовой, Т. </a:t>
            </a:r>
            <a:r>
              <a:rPr lang="ru-RU" sz="1400" dirty="0" err="1">
                <a:latin typeface="Bookman Old Style" pitchFamily="18" charset="0"/>
              </a:rPr>
              <a:t>С.Комаровой</a:t>
            </a:r>
            <a:r>
              <a:rPr lang="ru-RU" sz="14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383" y="476672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Ц</a:t>
            </a:r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ель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: </a:t>
            </a:r>
            <a:r>
              <a:rPr lang="ru-RU" dirty="0">
                <a:solidFill>
                  <a:srgbClr val="DA006D"/>
                </a:solidFill>
                <a:latin typeface="Bookman Old Style" pitchFamily="18" charset="0"/>
              </a:rPr>
              <a:t>сформировать у дошкольников представление о здоровом образе жизни, привить навыки осознанного выполнения правил </a:t>
            </a:r>
            <a:r>
              <a:rPr lang="ru-RU" dirty="0" err="1">
                <a:solidFill>
                  <a:srgbClr val="DA006D"/>
                </a:solidFill>
                <a:latin typeface="Bookman Old Style" pitchFamily="18" charset="0"/>
              </a:rPr>
              <a:t>здоровьесбережения</a:t>
            </a:r>
            <a:r>
              <a:rPr lang="ru-RU" dirty="0">
                <a:solidFill>
                  <a:srgbClr val="DA006D"/>
                </a:solidFill>
                <a:latin typeface="Bookman Old Style" pitchFamily="18" charset="0"/>
              </a:rPr>
              <a:t> и ответственного отношения, как к собственному здоровью, так и здоровью окружающих.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810" y="1844824"/>
            <a:ext cx="69136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660033"/>
                </a:solidFill>
                <a:latin typeface="Bookman Old Style" pitchFamily="18" charset="0"/>
              </a:rPr>
              <a:t>Задачи</a:t>
            </a:r>
            <a:r>
              <a:rPr lang="ru-RU" sz="1600" b="1" i="1" dirty="0">
                <a:solidFill>
                  <a:srgbClr val="660033"/>
                </a:solidFill>
                <a:latin typeface="Bookman Old Style" pitchFamily="18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Способствовать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сохранению и укреплению здоровья детей дошкольного возраста</a:t>
            </a: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.</a:t>
            </a:r>
            <a:endParaRPr lang="ru-RU" sz="1600" dirty="0">
              <a:solidFill>
                <a:srgbClr val="540054"/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Формировать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потребность в физическом и нравственном самосовершенствовании, в здоровом образе жизни</a:t>
            </a: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.</a:t>
            </a:r>
            <a:endParaRPr lang="ru-RU" sz="1600" dirty="0">
              <a:solidFill>
                <a:srgbClr val="540054"/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Сформировать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у детей адекватное представление об окружающих людях, помочь ребенку создать целостное представление о своем теле.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Привить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навыки профилактики и гигиены, первой медицинской помощи, развивать умение предвидеть возможные опасные для жизни последствия своих поступков для себя и своих сверстников.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Использование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профилактических методов в системе комплексных мероприятий по оздоровлению в детском саду.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40054"/>
                </a:solidFill>
                <a:latin typeface="Bookman Old Style" pitchFamily="18" charset="0"/>
              </a:rPr>
              <a:t>Совершенствование </a:t>
            </a:r>
            <a:r>
              <a:rPr lang="ru-RU" sz="1600" dirty="0">
                <a:solidFill>
                  <a:srgbClr val="540054"/>
                </a:solidFill>
                <a:latin typeface="Bookman Old Style" pitchFamily="18" charset="0"/>
              </a:rPr>
              <a:t>форм работы с родителями в рамках сотрудничества по воспитанию здорового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2773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DA006D"/>
                </a:solidFill>
                <a:latin typeface="Bookman Old Style" pitchFamily="18" charset="0"/>
              </a:rPr>
              <a:t>Основные требования к </a:t>
            </a:r>
            <a:r>
              <a:rPr lang="ru-RU" sz="2400" b="1" i="1" dirty="0">
                <a:solidFill>
                  <a:srgbClr val="DA006D"/>
                </a:solidFill>
                <a:latin typeface="Bookman Old Style" pitchFamily="18" charset="0"/>
              </a:rPr>
              <a:t>организации непосредственно образовательной </a:t>
            </a:r>
            <a:r>
              <a:rPr lang="ru-RU" sz="2400" b="1" i="1" dirty="0" smtClean="0">
                <a:solidFill>
                  <a:srgbClr val="DA006D"/>
                </a:solidFill>
                <a:latin typeface="Bookman Old Style" pitchFamily="18" charset="0"/>
              </a:rPr>
              <a:t>деятельности</a:t>
            </a:r>
            <a:endParaRPr lang="ru-RU" sz="2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7877686"/>
              </p:ext>
            </p:extLst>
          </p:nvPr>
        </p:nvGraphicFramePr>
        <p:xfrm>
          <a:off x="1277634" y="2204864"/>
          <a:ext cx="6372708" cy="35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9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513" y="711734"/>
            <a:ext cx="5688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1. </a:t>
            </a:r>
            <a:r>
              <a:rPr lang="ru-RU" sz="2000" b="1" i="1" dirty="0" err="1">
                <a:solidFill>
                  <a:srgbClr val="660033"/>
                </a:solidFill>
                <a:latin typeface="Bookman Old Style" pitchFamily="18" charset="0"/>
              </a:rPr>
              <a:t>Здоровьесберегающие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660033"/>
                </a:solidFill>
                <a:latin typeface="Bookman Old Style" pitchFamily="18" charset="0"/>
              </a:rPr>
              <a:t>технологии</a:t>
            </a:r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0712" y="1992984"/>
            <a:ext cx="289172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930" y="1793361"/>
            <a:ext cx="158928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6472" y="1478262"/>
            <a:ext cx="2520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DA006D"/>
                </a:solidFill>
                <a:latin typeface="Bookman Old Style" pitchFamily="18" charset="0"/>
              </a:rPr>
              <a:t>Гимнастика для глаз</a:t>
            </a:r>
            <a:endParaRPr lang="ru-RU" sz="1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758" y="1364952"/>
            <a:ext cx="1980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DA006D"/>
                </a:solidFill>
                <a:latin typeface="Bookman Old Style" pitchFamily="18" charset="0"/>
              </a:rPr>
              <a:t>Точечный массаж</a:t>
            </a:r>
            <a:endParaRPr lang="ru-RU" sz="1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992984"/>
            <a:ext cx="1239121" cy="1800000"/>
          </a:xfrm>
          <a:prstGeom prst="rect">
            <a:avLst/>
          </a:prstGeom>
          <a:noFill/>
          <a:ln w="9525">
            <a:solidFill>
              <a:srgbClr val="DA00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17693" y="1403969"/>
            <a:ext cx="198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DA006D"/>
                </a:solidFill>
                <a:latin typeface="Bookman Old Style" pitchFamily="18" charset="0"/>
              </a:rPr>
              <a:t>Дыхательная гимнастика</a:t>
            </a:r>
            <a:endParaRPr lang="ru-RU" sz="1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sp>
        <p:nvSpPr>
          <p:cNvPr id="3" name="AutoShape 6" descr="Проект. . Фестиваль детского творчества &quot;Весенние голоса&quot; - Планета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493" y="4405523"/>
            <a:ext cx="1800000" cy="1800000"/>
          </a:xfrm>
          <a:prstGeom prst="rect">
            <a:avLst/>
          </a:prstGeom>
          <a:noFill/>
          <a:ln w="9525">
            <a:solidFill>
              <a:srgbClr val="DA00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28763" y="3953361"/>
            <a:ext cx="1877811" cy="3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DA006D"/>
                </a:solidFill>
                <a:latin typeface="Bookman Old Style" pitchFamily="18" charset="0"/>
              </a:rPr>
              <a:t>Музыкотерапия</a:t>
            </a:r>
            <a:endParaRPr lang="ru-RU" sz="1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020" y="4405523"/>
            <a:ext cx="2102712" cy="1800000"/>
          </a:xfrm>
          <a:prstGeom prst="rect">
            <a:avLst/>
          </a:prstGeom>
          <a:noFill/>
          <a:ln w="9525">
            <a:solidFill>
              <a:srgbClr val="DA00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45470" y="3960305"/>
            <a:ext cx="1877811" cy="3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DA006D"/>
                </a:solidFill>
                <a:latin typeface="Bookman Old Style" pitchFamily="18" charset="0"/>
              </a:rPr>
              <a:t>Сказкотеропия</a:t>
            </a:r>
            <a:endParaRPr lang="ru-RU" sz="1400" b="1" i="1" dirty="0">
              <a:solidFill>
                <a:srgbClr val="DA006D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724" y="705764"/>
            <a:ext cx="5783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2. Технология развивающего обучения.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6990072"/>
              </p:ext>
            </p:extLst>
          </p:nvPr>
        </p:nvGraphicFramePr>
        <p:xfrm>
          <a:off x="1524000" y="1628800"/>
          <a:ext cx="693643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1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65027"/>
            <a:ext cx="3542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3. Игровые технологии.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992" y="1124744"/>
            <a:ext cx="2551035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116057"/>
            <a:ext cx="2593057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992" y="3645024"/>
            <a:ext cx="2535616" cy="2160000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828" y="3636337"/>
            <a:ext cx="1839116" cy="2160000"/>
          </a:xfrm>
          <a:prstGeom prst="rect">
            <a:avLst/>
          </a:prstGeom>
          <a:ln w="28575">
            <a:solidFill>
              <a:srgbClr val="DA006D"/>
            </a:solidFill>
          </a:ln>
        </p:spPr>
      </p:pic>
    </p:spTree>
    <p:extLst>
      <p:ext uri="{BB962C8B-B14F-4D97-AF65-F5344CB8AC3E}">
        <p14:creationId xmlns:p14="http://schemas.microsoft.com/office/powerpoint/2010/main" val="39028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92586"/>
            <a:ext cx="5537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660033"/>
                </a:solidFill>
                <a:latin typeface="Bookman Old Style" pitchFamily="18" charset="0"/>
              </a:rPr>
              <a:t>4. Технология проблемного обучения.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86787" y="1080173"/>
            <a:ext cx="1260000" cy="1260000"/>
            <a:chOff x="395536" y="1531316"/>
            <a:chExt cx="1440000" cy="1440000"/>
          </a:xfrm>
        </p:grpSpPr>
        <p:sp>
          <p:nvSpPr>
            <p:cNvPr id="4" name="10-конечная звезда 3"/>
            <p:cNvSpPr/>
            <p:nvPr/>
          </p:nvSpPr>
          <p:spPr>
            <a:xfrm>
              <a:off x="395536" y="1531316"/>
              <a:ext cx="1440000" cy="1440000"/>
            </a:xfrm>
            <a:prstGeom prst="star10">
              <a:avLst/>
            </a:prstGeom>
            <a:solidFill>
              <a:srgbClr val="69FF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996" y="1711316"/>
              <a:ext cx="1179080" cy="1080000"/>
            </a:xfrm>
            <a:prstGeom prst="rect">
              <a:avLst/>
            </a:prstGeom>
          </p:spPr>
        </p:pic>
      </p:grpSp>
      <p:sp>
        <p:nvSpPr>
          <p:cNvPr id="6" name="Выноска со стрелкой влево 5"/>
          <p:cNvSpPr/>
          <p:nvPr/>
        </p:nvSpPr>
        <p:spPr>
          <a:xfrm>
            <a:off x="2246787" y="1237673"/>
            <a:ext cx="5920801" cy="900000"/>
          </a:xfrm>
          <a:prstGeom prst="leftArrowCallout">
            <a:avLst>
              <a:gd name="adj1" fmla="val 8728"/>
              <a:gd name="adj2" fmla="val 22974"/>
              <a:gd name="adj3" fmla="val 9666"/>
              <a:gd name="adj4" fmla="val 97116"/>
            </a:avLst>
          </a:prstGeom>
          <a:solidFill>
            <a:srgbClr val="FFFF9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DA006D"/>
                </a:solidFill>
                <a:latin typeface="Bookman Old Style" pitchFamily="18" charset="0"/>
              </a:rPr>
              <a:t>Ставлю проблему (задачу) и сама решаю её при активном слушании и обсуждении детьми.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61034" y="2182673"/>
            <a:ext cx="1440000" cy="1260000"/>
            <a:chOff x="305536" y="3533968"/>
            <a:chExt cx="1620000" cy="1440000"/>
          </a:xfrm>
        </p:grpSpPr>
        <p:sp>
          <p:nvSpPr>
            <p:cNvPr id="8" name="10-конечная звезда 7"/>
            <p:cNvSpPr/>
            <p:nvPr/>
          </p:nvSpPr>
          <p:spPr>
            <a:xfrm>
              <a:off x="395536" y="3533968"/>
              <a:ext cx="1440000" cy="1440000"/>
            </a:xfrm>
            <a:prstGeom prst="star10">
              <a:avLst/>
            </a:prstGeom>
            <a:solidFill>
              <a:srgbClr val="69FF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536" y="3738858"/>
              <a:ext cx="1620000" cy="1080000"/>
            </a:xfrm>
            <a:prstGeom prst="rect">
              <a:avLst/>
            </a:prstGeom>
          </p:spPr>
        </p:pic>
      </p:grpSp>
      <p:sp>
        <p:nvSpPr>
          <p:cNvPr id="10" name="Выноска со стрелкой влево 9"/>
          <p:cNvSpPr/>
          <p:nvPr/>
        </p:nvSpPr>
        <p:spPr>
          <a:xfrm>
            <a:off x="2821034" y="2362673"/>
            <a:ext cx="5169916" cy="900000"/>
          </a:xfrm>
          <a:prstGeom prst="leftArrowCallout">
            <a:avLst>
              <a:gd name="adj1" fmla="val 8728"/>
              <a:gd name="adj2" fmla="val 22974"/>
              <a:gd name="adj3" fmla="val 9666"/>
              <a:gd name="adj4" fmla="val 95715"/>
            </a:avLst>
          </a:prstGeom>
          <a:solidFill>
            <a:srgbClr val="FFFF9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DA006D"/>
                </a:solidFill>
                <a:latin typeface="Bookman Old Style" pitchFamily="18" charset="0"/>
              </a:rPr>
              <a:t>Ставлю проблему, затем дети самостоятельно или под моим руководством находят решение.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553352" y="3505165"/>
            <a:ext cx="1260000" cy="1260000"/>
            <a:chOff x="4973682" y="1531316"/>
            <a:chExt cx="1440000" cy="1440000"/>
          </a:xfrm>
        </p:grpSpPr>
        <p:sp>
          <p:nvSpPr>
            <p:cNvPr id="12" name="10-конечная звезда 11"/>
            <p:cNvSpPr/>
            <p:nvPr/>
          </p:nvSpPr>
          <p:spPr>
            <a:xfrm>
              <a:off x="4973682" y="1531316"/>
              <a:ext cx="1440000" cy="1440000"/>
            </a:xfrm>
            <a:prstGeom prst="star10">
              <a:avLst/>
            </a:prstGeom>
            <a:solidFill>
              <a:srgbClr val="69FF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0588">
              <a:off x="5045723" y="1827339"/>
              <a:ext cx="1260000" cy="746672"/>
            </a:xfrm>
            <a:prstGeom prst="rect">
              <a:avLst/>
            </a:prstGeom>
          </p:spPr>
        </p:pic>
      </p:grpSp>
      <p:sp>
        <p:nvSpPr>
          <p:cNvPr id="14" name="Выноска со стрелкой влево 13"/>
          <p:cNvSpPr/>
          <p:nvPr/>
        </p:nvSpPr>
        <p:spPr>
          <a:xfrm>
            <a:off x="2821034" y="3729476"/>
            <a:ext cx="5169917" cy="900000"/>
          </a:xfrm>
          <a:prstGeom prst="leftArrowCallout">
            <a:avLst>
              <a:gd name="adj1" fmla="val 8728"/>
              <a:gd name="adj2" fmla="val 22974"/>
              <a:gd name="adj3" fmla="val 9666"/>
              <a:gd name="adj4" fmla="val 95405"/>
            </a:avLst>
          </a:prstGeom>
          <a:solidFill>
            <a:srgbClr val="FFFF9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DA006D"/>
                </a:solidFill>
                <a:latin typeface="Bookman Old Style" pitchFamily="18" charset="0"/>
              </a:rPr>
              <a:t>Ребёнок ставит проблему, затем помогаю решить её.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86787" y="4632801"/>
            <a:ext cx="1260000" cy="1260000"/>
            <a:chOff x="4973682" y="3558858"/>
            <a:chExt cx="1440000" cy="1440000"/>
          </a:xfrm>
        </p:grpSpPr>
        <p:sp>
          <p:nvSpPr>
            <p:cNvPr id="16" name="10-конечная звезда 15"/>
            <p:cNvSpPr/>
            <p:nvPr/>
          </p:nvSpPr>
          <p:spPr>
            <a:xfrm>
              <a:off x="4973682" y="3558858"/>
              <a:ext cx="1440000" cy="1440000"/>
            </a:xfrm>
            <a:prstGeom prst="star10">
              <a:avLst/>
            </a:prstGeom>
            <a:solidFill>
              <a:srgbClr val="69FF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1718" y="3763748"/>
              <a:ext cx="727016" cy="1116000"/>
            </a:xfrm>
            <a:prstGeom prst="rect">
              <a:avLst/>
            </a:prstGeom>
          </p:spPr>
        </p:pic>
      </p:grpSp>
      <p:sp>
        <p:nvSpPr>
          <p:cNvPr id="18" name="Выноска со стрелкой влево 17"/>
          <p:cNvSpPr/>
          <p:nvPr/>
        </p:nvSpPr>
        <p:spPr>
          <a:xfrm>
            <a:off x="2262731" y="4812801"/>
            <a:ext cx="5169917" cy="900000"/>
          </a:xfrm>
          <a:prstGeom prst="leftArrowCallout">
            <a:avLst>
              <a:gd name="adj1" fmla="val 8728"/>
              <a:gd name="adj2" fmla="val 22974"/>
              <a:gd name="adj3" fmla="val 9666"/>
              <a:gd name="adj4" fmla="val 95405"/>
            </a:avLst>
          </a:prstGeom>
          <a:solidFill>
            <a:srgbClr val="FFFF99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DA006D"/>
                </a:solidFill>
                <a:latin typeface="Bookman Old Style" pitchFamily="18" charset="0"/>
              </a:rPr>
              <a:t>Ребёнок сам ставит проблему и сам её решает. </a:t>
            </a:r>
          </a:p>
        </p:txBody>
      </p:sp>
    </p:spTree>
    <p:extLst>
      <p:ext uri="{BB962C8B-B14F-4D97-AF65-F5344CB8AC3E}">
        <p14:creationId xmlns:p14="http://schemas.microsoft.com/office/powerpoint/2010/main" val="1296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644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Костина  Ольга Викторовна воспитатель по здоровьесбережению  МАДОУ «Детский сад «Солнышко» комбинированного вида»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Костина Ольга Викторовна воспитатель по здоровьесбережению  МАДОУ «Детский сад «Солнышко» комбинированного вида»</dc:title>
  <dc:creator>Влад</dc:creator>
  <cp:lastModifiedBy>Влад</cp:lastModifiedBy>
  <cp:revision>50</cp:revision>
  <dcterms:created xsi:type="dcterms:W3CDTF">2015-03-28T12:19:14Z</dcterms:created>
  <dcterms:modified xsi:type="dcterms:W3CDTF">2015-04-24T19:27:23Z</dcterms:modified>
</cp:coreProperties>
</file>