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9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385" y="1828800"/>
            <a:ext cx="9047615" cy="2585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Артикуляционная 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имнастика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 </a:t>
            </a:r>
            <a:r>
              <a:rPr lang="ru-RU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биоэнергопластикой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«Качели»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Сели дети на качели</a:t>
            </a:r>
          </a:p>
          <a:p>
            <a:pPr>
              <a:buNone/>
            </a:pPr>
            <a:r>
              <a:rPr lang="ru-RU" dirty="0" smtClean="0"/>
              <a:t>И взлетели выше ели.</a:t>
            </a:r>
          </a:p>
          <a:p>
            <a:pPr>
              <a:buNone/>
            </a:pPr>
            <a:r>
              <a:rPr lang="ru-RU" dirty="0" smtClean="0"/>
              <a:t>Даже солнышка коснулись,</a:t>
            </a:r>
          </a:p>
          <a:p>
            <a:pPr>
              <a:buNone/>
            </a:pPr>
            <a:r>
              <a:rPr lang="ru-RU" dirty="0" smtClean="0"/>
              <a:t>А потом назад вернулись.	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90600"/>
            <a:ext cx="243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1\11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3812721" cy="345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«Чистим зубки»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Зубки нужно чистить дважды:</a:t>
            </a:r>
          </a:p>
          <a:p>
            <a:pPr>
              <a:buNone/>
            </a:pPr>
            <a:r>
              <a:rPr lang="ru-RU" dirty="0" smtClean="0"/>
              <a:t>Каждое утро и вечер каждый.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Lapa\Pictures\2012-09-09 8\8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3812721" cy="40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90600"/>
            <a:ext cx="2209800" cy="363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«Киска сердится»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Выгляни в окошечко</a:t>
            </a:r>
          </a:p>
          <a:p>
            <a:pPr>
              <a:buNone/>
            </a:pPr>
            <a:r>
              <a:rPr lang="ru-RU" dirty="0" smtClean="0"/>
              <a:t>Там увидишь кошечку.</a:t>
            </a:r>
          </a:p>
          <a:p>
            <a:pPr>
              <a:buNone/>
            </a:pPr>
            <a:r>
              <a:rPr lang="ru-RU" dirty="0" smtClean="0"/>
              <a:t>Кошка спинку выгнула</a:t>
            </a:r>
          </a:p>
          <a:p>
            <a:pPr>
              <a:buNone/>
            </a:pPr>
            <a:r>
              <a:rPr lang="ru-RU" dirty="0" smtClean="0"/>
              <a:t>Зашипела, прыгнула...</a:t>
            </a:r>
          </a:p>
          <a:p>
            <a:pPr>
              <a:buNone/>
            </a:pPr>
            <a:r>
              <a:rPr lang="ru-RU" dirty="0" smtClean="0"/>
              <a:t>Рассердилась киска</a:t>
            </a:r>
          </a:p>
          <a:p>
            <a:pPr>
              <a:buNone/>
            </a:pPr>
            <a:r>
              <a:rPr lang="ru-RU" dirty="0" smtClean="0"/>
              <a:t>Не подходите близко!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7\7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419600"/>
            <a:ext cx="4286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14400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«ЧАСИКИ»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Тик-так, тик-так.</a:t>
            </a:r>
          </a:p>
          <a:p>
            <a:pPr>
              <a:buNone/>
            </a:pPr>
            <a:r>
              <a:rPr lang="ru-RU" dirty="0" smtClean="0"/>
              <a:t>Язычок качался так,</a:t>
            </a:r>
          </a:p>
          <a:p>
            <a:pPr>
              <a:buNone/>
            </a:pPr>
            <a:r>
              <a:rPr lang="ru-RU" dirty="0" smtClean="0"/>
              <a:t>Словно маятник часов.</a:t>
            </a:r>
          </a:p>
          <a:p>
            <a:pPr>
              <a:buNone/>
            </a:pPr>
            <a:r>
              <a:rPr lang="ru-RU" dirty="0" smtClean="0"/>
              <a:t>Ты в часы играть готов?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12\12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76600"/>
            <a:ext cx="38862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57200"/>
            <a:ext cx="164401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«Чашечка»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Вкусных мы блинов поели,</a:t>
            </a:r>
          </a:p>
          <a:p>
            <a:pPr>
              <a:buNone/>
            </a:pPr>
            <a:r>
              <a:rPr lang="ru-RU" dirty="0" smtClean="0"/>
              <a:t>Выпить чаю захотели.</a:t>
            </a:r>
          </a:p>
          <a:p>
            <a:pPr>
              <a:buNone/>
            </a:pPr>
            <a:r>
              <a:rPr lang="ru-RU" dirty="0" smtClean="0"/>
              <a:t>Язычок мы к носу тянем,</a:t>
            </a:r>
          </a:p>
          <a:p>
            <a:pPr>
              <a:buNone/>
            </a:pPr>
            <a:r>
              <a:rPr lang="ru-RU" dirty="0" smtClean="0"/>
              <a:t>Чашку с чаем представляем.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5\5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962400"/>
            <a:ext cx="37623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«Индюк»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- индюк «</a:t>
            </a:r>
            <a:r>
              <a:rPr lang="ru-RU" dirty="0" err="1" smtClean="0"/>
              <a:t>балды-балда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Разбегайтесь кто куда.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6\16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3048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«Маляр»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сегодня утром встал</a:t>
            </a:r>
          </a:p>
          <a:p>
            <a:pPr>
              <a:buNone/>
            </a:pPr>
            <a:r>
              <a:rPr lang="ru-RU" dirty="0" smtClean="0"/>
              <a:t>И посёлок не узнал:</a:t>
            </a:r>
          </a:p>
          <a:p>
            <a:pPr>
              <a:buNone/>
            </a:pPr>
            <a:r>
              <a:rPr lang="ru-RU" dirty="0" smtClean="0"/>
              <a:t>Каждый столб и каждый дом</a:t>
            </a:r>
          </a:p>
          <a:p>
            <a:pPr>
              <a:buNone/>
            </a:pPr>
            <a:r>
              <a:rPr lang="ru-RU" dirty="0" smtClean="0"/>
              <a:t>Был покрашен маляром.</a:t>
            </a:r>
          </a:p>
          <a:p>
            <a:pPr>
              <a:buNone/>
            </a:pPr>
            <a:r>
              <a:rPr lang="ru-RU" dirty="0" smtClean="0"/>
              <a:t>Если хочешь жить, как в сказке,</a:t>
            </a:r>
          </a:p>
          <a:p>
            <a:pPr>
              <a:buNone/>
            </a:pPr>
            <a:r>
              <a:rPr lang="ru-RU" dirty="0" smtClean="0"/>
              <a:t>Позови на помощь краски!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150241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7\17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4314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«Лошадка»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- весёлая лошадка,</a:t>
            </a:r>
          </a:p>
          <a:p>
            <a:pPr>
              <a:buNone/>
            </a:pPr>
            <a:r>
              <a:rPr lang="ru-RU" dirty="0" smtClean="0"/>
              <a:t>Тёмная, как шоколадка.</a:t>
            </a:r>
          </a:p>
          <a:p>
            <a:pPr>
              <a:buNone/>
            </a:pPr>
            <a:r>
              <a:rPr lang="ru-RU" dirty="0" smtClean="0"/>
              <a:t>Язычком пощёлкай громко –</a:t>
            </a:r>
          </a:p>
          <a:p>
            <a:pPr>
              <a:buNone/>
            </a:pPr>
            <a:r>
              <a:rPr lang="ru-RU" dirty="0" smtClean="0"/>
              <a:t>Стук копыт услышишь звонкий.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Lapa\Pictures\2012-09-09 15\15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962400"/>
            <a:ext cx="33051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430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«Грибок»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 берёзой, у дорожки</a:t>
            </a:r>
          </a:p>
          <a:p>
            <a:pPr>
              <a:buNone/>
            </a:pPr>
            <a:r>
              <a:rPr lang="ru-RU" dirty="0" smtClean="0"/>
              <a:t>Гриб растёт на толстой ножке.</a:t>
            </a:r>
          </a:p>
          <a:p>
            <a:pPr>
              <a:buNone/>
            </a:pPr>
            <a:r>
              <a:rPr lang="ru-RU" dirty="0" smtClean="0"/>
              <a:t>Мимо мы пройти не сможем,</a:t>
            </a:r>
          </a:p>
          <a:p>
            <a:pPr>
              <a:buNone/>
            </a:pPr>
            <a:r>
              <a:rPr lang="ru-RU" dirty="0" smtClean="0"/>
              <a:t>Гриб в лукошко мы положим.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133600" cy="28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7\7 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038600"/>
            <a:ext cx="45434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«Гармошка»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Ну-ка, рот пошире, крошки.</a:t>
            </a:r>
          </a:p>
          <a:p>
            <a:pPr>
              <a:buNone/>
            </a:pPr>
            <a:r>
              <a:rPr lang="ru-RU" dirty="0" smtClean="0"/>
              <a:t>Поиграем на гармошке!</a:t>
            </a:r>
          </a:p>
          <a:p>
            <a:pPr>
              <a:buNone/>
            </a:pPr>
            <a:r>
              <a:rPr lang="ru-RU" dirty="0" smtClean="0"/>
              <a:t>Язычок не отпускаем,</a:t>
            </a:r>
          </a:p>
          <a:p>
            <a:pPr>
              <a:buNone/>
            </a:pPr>
            <a:r>
              <a:rPr lang="ru-RU" dirty="0" smtClean="0"/>
              <a:t>Только ротик открываем.</a:t>
            </a:r>
          </a:p>
          <a:p>
            <a:pPr>
              <a:buNone/>
            </a:pPr>
            <a:r>
              <a:rPr lang="ru-RU" dirty="0" smtClean="0"/>
              <a:t>Раз, два, три, четыре, пять,</a:t>
            </a:r>
          </a:p>
          <a:p>
            <a:pPr>
              <a:buNone/>
            </a:pPr>
            <a:r>
              <a:rPr lang="ru-RU" dirty="0" smtClean="0"/>
              <a:t>Нам нетрудно повторять!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2493010" cy="211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4\14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343400"/>
            <a:ext cx="44100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4191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Соединение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(движений кистей рук) с движениями органов артикуляционного аппарата – это когда в момент выполнения артикуляционного упражнения рука показывает, где и в каком положении находится язык, нижняя челюсть или губы.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3 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3810000"/>
            <a:ext cx="3758184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age0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«Вкусное варенье»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Блин мы ели с наслажденьем</a:t>
            </a:r>
          </a:p>
          <a:p>
            <a:pPr>
              <a:buNone/>
            </a:pPr>
            <a:r>
              <a:rPr lang="ru-RU" dirty="0" smtClean="0"/>
              <a:t>Перепачкались вареньем.</a:t>
            </a:r>
          </a:p>
          <a:p>
            <a:pPr>
              <a:buNone/>
            </a:pPr>
            <a:r>
              <a:rPr lang="ru-RU" dirty="0" smtClean="0"/>
              <a:t>Чтоб варенье с губ убрать,</a:t>
            </a:r>
          </a:p>
          <a:p>
            <a:pPr>
              <a:buNone/>
            </a:pPr>
            <a:r>
              <a:rPr lang="ru-RU" dirty="0" smtClean="0"/>
              <a:t>Ротик нужно облизать.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90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8\18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0"/>
            <a:ext cx="4171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«Расческа»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Наши зубки — гребешок, </a:t>
            </a:r>
          </a:p>
          <a:p>
            <a:pPr>
              <a:buNone/>
            </a:pPr>
            <a:r>
              <a:rPr lang="ru-RU" dirty="0" smtClean="0"/>
              <a:t>Причесали язычок. </a:t>
            </a:r>
          </a:p>
          <a:p>
            <a:pPr>
              <a:buNone/>
            </a:pPr>
            <a:r>
              <a:rPr lang="ru-RU" dirty="0" smtClean="0"/>
              <a:t>Мы причешем много раз, </a:t>
            </a:r>
          </a:p>
          <a:p>
            <a:pPr>
              <a:buNone/>
            </a:pPr>
            <a:r>
              <a:rPr lang="ru-RU" dirty="0" smtClean="0"/>
              <a:t>Чтоб он гладким был у нас.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0"/>
            <a:ext cx="210121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3\13 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86200"/>
            <a:ext cx="42672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«ПАРУС»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Лодочка под парусом по реке плывёт,</a:t>
            </a:r>
          </a:p>
          <a:p>
            <a:pPr>
              <a:buNone/>
            </a:pPr>
            <a:r>
              <a:rPr lang="ru-RU" dirty="0" smtClean="0"/>
              <a:t>На прогулку лодочка малышей везёт.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3\3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81400"/>
            <a:ext cx="37623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62000"/>
            <a:ext cx="215519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914400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Применение артикуляционной гимнастики с </a:t>
            </a:r>
            <a:r>
              <a:rPr lang="ru-RU" dirty="0" err="1" smtClean="0"/>
              <a:t>биоэнергопластикой</a:t>
            </a:r>
            <a:r>
              <a:rPr lang="ru-RU" dirty="0" smtClean="0"/>
              <a:t> способствует привлечению интереса детей к выполнению упражнений, что значительно увеличивает эффективность гимнастики, способствует развитию артикуляционной, пальчиковой моторики, совершенствованию координации движений, развитию памяти, внимания, </a:t>
            </a:r>
            <a:r>
              <a:rPr lang="ru-RU" dirty="0" smtClean="0"/>
              <a:t>мышления. Выполнение </a:t>
            </a:r>
            <a:r>
              <a:rPr lang="ru-RU" dirty="0" smtClean="0"/>
              <a:t>элементов гимнастики руками и языком требует от ребенка максимальной концентрации зрительного и слухового внимания, сформированной пространственной ориентировки, точных движений пальцами и кистями рук совместно с движениями языка или губ. 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581" y="2967335"/>
            <a:ext cx="839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685800"/>
            <a:ext cx="7467600" cy="5334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Термин </a:t>
            </a:r>
            <a:r>
              <a:rPr lang="ru-RU" sz="1600" i="1" dirty="0" smtClean="0"/>
              <a:t>«</a:t>
            </a:r>
            <a:r>
              <a:rPr lang="ru-RU" sz="1600" i="1" dirty="0" err="1" smtClean="0"/>
              <a:t>биоэнергопластика</a:t>
            </a:r>
            <a:r>
              <a:rPr lang="ru-RU" sz="1600" i="1" dirty="0" smtClean="0"/>
              <a:t>» </a:t>
            </a:r>
            <a:r>
              <a:rPr lang="ru-RU" sz="1600" dirty="0" smtClean="0"/>
              <a:t>состоит из двух слов: </a:t>
            </a:r>
            <a:r>
              <a:rPr lang="ru-RU" sz="1600" dirty="0" err="1" smtClean="0"/>
              <a:t>биоэнергия</a:t>
            </a:r>
            <a:r>
              <a:rPr lang="ru-RU" sz="1600" dirty="0" smtClean="0"/>
              <a:t> и пластика. По мнению И. В. </a:t>
            </a:r>
            <a:r>
              <a:rPr lang="ru-RU" sz="1600" dirty="0" err="1" smtClean="0"/>
              <a:t>Курис</a:t>
            </a:r>
            <a:r>
              <a:rPr lang="ru-RU" sz="1600" dirty="0" smtClean="0"/>
              <a:t>, </a:t>
            </a:r>
            <a:r>
              <a:rPr lang="ru-RU" sz="1600" dirty="0" err="1" smtClean="0"/>
              <a:t>биоэнергия</a:t>
            </a:r>
            <a:r>
              <a:rPr lang="ru-RU" sz="1600" dirty="0" smtClean="0"/>
              <a:t> — это та энергия, которая находится внутри человека. Пластика — плавные, раскрепощенные движения тела, рук, которые являются основой </a:t>
            </a:r>
            <a:r>
              <a:rPr lang="ru-RU" sz="1600" dirty="0" err="1" smtClean="0"/>
              <a:t>биоэнергопластики</a:t>
            </a:r>
            <a:r>
              <a:rPr lang="ru-RU" sz="1600" dirty="0" smtClean="0"/>
              <a:t>.</a:t>
            </a:r>
          </a:p>
          <a:p>
            <a:r>
              <a:rPr lang="ru-RU" sz="1600" i="1" dirty="0" smtClean="0"/>
              <a:t>«</a:t>
            </a:r>
            <a:r>
              <a:rPr lang="ru-RU" sz="1600" i="1" dirty="0" err="1" smtClean="0"/>
              <a:t>Биоэнергопластика</a:t>
            </a:r>
            <a:r>
              <a:rPr lang="ru-RU" sz="1600" i="1" dirty="0" smtClean="0"/>
              <a:t>» </a:t>
            </a:r>
            <a:r>
              <a:rPr lang="ru-RU" sz="1600" dirty="0" smtClean="0"/>
              <a:t>включает в себя три базовых понятия: </a:t>
            </a:r>
            <a:r>
              <a:rPr lang="ru-RU" sz="1600" i="1" dirty="0" err="1" smtClean="0"/>
              <a:t>био</a:t>
            </a:r>
            <a:r>
              <a:rPr lang="ru-RU" sz="1600" i="1" dirty="0" smtClean="0"/>
              <a:t> </a:t>
            </a:r>
            <a:r>
              <a:rPr lang="ru-RU" sz="1600" dirty="0" smtClean="0"/>
              <a:t>— человек как биологический объект; </a:t>
            </a:r>
            <a:r>
              <a:rPr lang="ru-RU" sz="1600" i="1" dirty="0" smtClean="0"/>
              <a:t>энергия </a:t>
            </a:r>
            <a:r>
              <a:rPr lang="ru-RU" sz="1600" dirty="0" smtClean="0"/>
              <a:t>— сила, необходимая для выполнения определенных действий; </a:t>
            </a:r>
            <a:r>
              <a:rPr lang="ru-RU" sz="1600" i="1" dirty="0" smtClean="0"/>
              <a:t>пластика </a:t>
            </a:r>
            <a:r>
              <a:rPr lang="ru-RU" sz="1600" dirty="0" smtClean="0"/>
              <a:t>— связанное пластичностью движение, которое характеризуется непрерывностью, энергетической наполненностью, эмоциональной выразительностью.</a:t>
            </a:r>
          </a:p>
          <a:p>
            <a:r>
              <a:rPr lang="ru-RU" sz="1600" dirty="0" smtClean="0"/>
              <a:t>Для четкой артикуляции нужны сильные, упругие и подвижные органы речи - язык, губы, небо. Артикуляция связана с работой многочисленных мышц, в том числе: жевательных, глотательных, мимических. Процесс голосообразования происходит при участии органов дыхания (гортань, трахея, бронхи, легкие, диафрагма, межреберные мышцы). </a:t>
            </a:r>
          </a:p>
          <a:p>
            <a:r>
              <a:rPr lang="ru-RU" sz="1600" dirty="0" smtClean="0"/>
              <a:t>Цель артикуляционной гимнастики - выработка полноценных движений и определенных положений органов артикуляционного аппарата, необходимых для правильного произношения звуков.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Рекомендации по проведению упражнений артикуляционной гимнастики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467600" cy="48737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1. Проводить артикуляционную гимнастику нужно ежедневно, чтобы вырабатываемые у детей навыки закреплялись. Лучше выполнять упражнения 3-4 раза в день по 3-5 минут. Не следует предлагать детям более 2-3 упражнений за раз.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2. Каждое упражнение выполняется по 5-7 раз.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3. Статические упражнения выполняются по 10-15 секунд (удержание артикуляционной позы в одном положении).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4. Проводить их лучше эмоционально, в игровой форме.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5. 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6. Ребенок должен хорошо видеть лицо взрослого, а также свое лицо, чтобы самостоятельно контролировать правильность выполнения упражнений. Поэтому ребенок и взрослый во время проведения артикуляционной гимнастики должны находиться перед настенным зеркалом. Также ребенок может воспользоваться небольшим ручным зеркалом (примерно 9 х12 см), но тогда взрослый должен находиться напротив ребенка лицом к нему.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Бегемотики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Рот пошире открываем,</a:t>
            </a: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err="1" smtClean="0"/>
              <a:t>бегемотиков</a:t>
            </a:r>
            <a:r>
              <a:rPr lang="ru-RU" dirty="0" smtClean="0"/>
              <a:t> играем:</a:t>
            </a:r>
          </a:p>
          <a:p>
            <a:pPr>
              <a:buNone/>
            </a:pPr>
            <a:r>
              <a:rPr lang="ru-RU" dirty="0" smtClean="0"/>
              <a:t>Широко раскроем ротик,</a:t>
            </a:r>
          </a:p>
          <a:p>
            <a:pPr>
              <a:buNone/>
            </a:pPr>
            <a:r>
              <a:rPr lang="ru-RU" dirty="0" smtClean="0"/>
              <a:t>Как голодный </a:t>
            </a:r>
            <a:r>
              <a:rPr lang="ru-RU" dirty="0" err="1" smtClean="0"/>
              <a:t>бегемотик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Закрывать его нельзя,</a:t>
            </a:r>
          </a:p>
          <a:p>
            <a:pPr>
              <a:buNone/>
            </a:pPr>
            <a:r>
              <a:rPr lang="ru-RU" dirty="0" smtClean="0"/>
              <a:t>До пяти считаю я.</a:t>
            </a:r>
          </a:p>
          <a:p>
            <a:pPr>
              <a:buNone/>
            </a:pPr>
            <a:r>
              <a:rPr lang="ru-RU" dirty="0" smtClean="0"/>
              <a:t>А потом закроем рот</a:t>
            </a:r>
          </a:p>
          <a:p>
            <a:pPr>
              <a:buNone/>
            </a:pPr>
            <a:r>
              <a:rPr lang="ru-RU" dirty="0" smtClean="0"/>
              <a:t>Отдыхает бегемот.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858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1\1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052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«ЛЯГУШКИ»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Подражаем мы лягушкам:</a:t>
            </a:r>
          </a:p>
          <a:p>
            <a:pPr>
              <a:buNone/>
            </a:pPr>
            <a:r>
              <a:rPr lang="ru-RU" dirty="0" smtClean="0"/>
              <a:t>Тянем губы прямо к ушкам.</a:t>
            </a:r>
          </a:p>
          <a:p>
            <a:pPr>
              <a:buNone/>
            </a:pPr>
            <a:r>
              <a:rPr lang="ru-RU" dirty="0" smtClean="0"/>
              <a:t>Вы сейчас тяните губки –</a:t>
            </a:r>
          </a:p>
          <a:p>
            <a:pPr>
              <a:buNone/>
            </a:pPr>
            <a:r>
              <a:rPr lang="ru-RU" dirty="0" smtClean="0"/>
              <a:t>Я увижу ваши зубки.</a:t>
            </a:r>
          </a:p>
          <a:p>
            <a:pPr>
              <a:buNone/>
            </a:pPr>
            <a:r>
              <a:rPr lang="ru-RU" dirty="0" smtClean="0"/>
              <a:t>Мы потянем - перестанем</a:t>
            </a:r>
          </a:p>
          <a:p>
            <a:pPr>
              <a:buNone/>
            </a:pPr>
            <a:r>
              <a:rPr lang="ru-RU" dirty="0" smtClean="0"/>
              <a:t>И нисколько не устанем.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95400"/>
            <a:ext cx="2209800" cy="25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2\2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19600"/>
            <a:ext cx="43910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«СЛОН»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 водичку набираю</a:t>
            </a:r>
          </a:p>
          <a:p>
            <a:pPr>
              <a:buNone/>
            </a:pPr>
            <a:r>
              <a:rPr lang="ru-RU" dirty="0" smtClean="0"/>
              <a:t>И ребяток поливаю!</a:t>
            </a:r>
          </a:p>
          <a:p>
            <a:pPr>
              <a:buNone/>
            </a:pPr>
            <a:r>
              <a:rPr lang="ru-RU" dirty="0" smtClean="0"/>
              <a:t>Буду подражать слону!</a:t>
            </a:r>
          </a:p>
          <a:p>
            <a:pPr>
              <a:buNone/>
            </a:pPr>
            <a:r>
              <a:rPr lang="ru-RU" dirty="0" smtClean="0"/>
              <a:t>Губы «хоботом» тяну.</a:t>
            </a:r>
          </a:p>
          <a:p>
            <a:pPr>
              <a:buNone/>
            </a:pPr>
            <a:r>
              <a:rPr lang="ru-RU" dirty="0" smtClean="0"/>
              <a:t>А теперь их отпускаю</a:t>
            </a:r>
          </a:p>
          <a:p>
            <a:pPr>
              <a:buNone/>
            </a:pPr>
            <a:r>
              <a:rPr lang="ru-RU" dirty="0" smtClean="0"/>
              <a:t>И на место возвращаю.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2253615" cy="28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3\3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495800"/>
            <a:ext cx="4314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«ЗМЕЯ»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Подражаем мы змее,</a:t>
            </a:r>
          </a:p>
          <a:p>
            <a:pPr>
              <a:buNone/>
            </a:pPr>
            <a:r>
              <a:rPr lang="ru-RU" dirty="0" smtClean="0"/>
              <a:t>С ней мы будем наравне:</a:t>
            </a:r>
          </a:p>
          <a:p>
            <a:pPr>
              <a:buNone/>
            </a:pPr>
            <a:r>
              <a:rPr lang="ru-RU" dirty="0" smtClean="0"/>
              <a:t>Высунем язык и спрячем,</a:t>
            </a:r>
          </a:p>
          <a:p>
            <a:pPr>
              <a:buNone/>
            </a:pPr>
            <a:r>
              <a:rPr lang="ru-RU" dirty="0" smtClean="0"/>
              <a:t>Только так, а не иначе.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6\6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038600"/>
            <a:ext cx="4133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2035810" cy="26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«Блинчик»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Испекли блинов немножко,</a:t>
            </a:r>
          </a:p>
          <a:p>
            <a:pPr>
              <a:buNone/>
            </a:pPr>
            <a:r>
              <a:rPr lang="ru-RU" dirty="0" smtClean="0"/>
              <a:t>Остудили на окошке.</a:t>
            </a:r>
          </a:p>
          <a:p>
            <a:pPr>
              <a:buNone/>
            </a:pPr>
            <a:r>
              <a:rPr lang="ru-RU" dirty="0" smtClean="0"/>
              <a:t>Есть их будем со сметаной,</a:t>
            </a:r>
          </a:p>
          <a:p>
            <a:pPr>
              <a:buNone/>
            </a:pPr>
            <a:r>
              <a:rPr lang="ru-RU" dirty="0" smtClean="0"/>
              <a:t>Пригласим к обеду маму</a:t>
            </a:r>
            <a:r>
              <a:rPr lang="ru-RU" i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Lapa\Pictures\2012-09-09 13\13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81400"/>
            <a:ext cx="41624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90600"/>
            <a:ext cx="2743200" cy="240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891</Words>
  <Application>Microsoft Office PowerPoint</Application>
  <PresentationFormat>Экран (4:3)</PresentationFormat>
  <Paragraphs>115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Соединение биоэнергопластики (движений кистей рук) с движениями органов артикуляционного аппарата – это когда в момент выполнения артикуляционного упражнения рука показывает, где и в каком положении находится язык, нижняя челюсть или губы.  </vt:lpstr>
      <vt:lpstr>Презентация PowerPoint</vt:lpstr>
      <vt:lpstr>Рекомендации по проведению упражнений артикуляционной гимнастики</vt:lpstr>
      <vt:lpstr>«Бегемотики»</vt:lpstr>
      <vt:lpstr>«ЛЯГУШКИ» </vt:lpstr>
      <vt:lpstr>«СЛОН» </vt:lpstr>
      <vt:lpstr>«ЗМЕЯ» </vt:lpstr>
      <vt:lpstr> «Блинчик» </vt:lpstr>
      <vt:lpstr> «Качели»  </vt:lpstr>
      <vt:lpstr>«Чистим зубки» </vt:lpstr>
      <vt:lpstr>  «Киска сердится»   </vt:lpstr>
      <vt:lpstr> «ЧАСИКИ» </vt:lpstr>
      <vt:lpstr>«Чашечка»  </vt:lpstr>
      <vt:lpstr>«Индюк» </vt:lpstr>
      <vt:lpstr>«Маляр»  </vt:lpstr>
      <vt:lpstr>«Лошадка» </vt:lpstr>
      <vt:lpstr>«Грибок»  </vt:lpstr>
      <vt:lpstr>«Гармошка»  </vt:lpstr>
      <vt:lpstr>«Вкусное варенье»  </vt:lpstr>
      <vt:lpstr>«Расческа» </vt:lpstr>
      <vt:lpstr>«ПАРУС»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Lapa</dc:creator>
  <cp:lastModifiedBy>Стас</cp:lastModifiedBy>
  <cp:revision>16</cp:revision>
  <dcterms:created xsi:type="dcterms:W3CDTF">2012-09-24T16:12:30Z</dcterms:created>
  <dcterms:modified xsi:type="dcterms:W3CDTF">2015-04-11T16:06:32Z</dcterms:modified>
</cp:coreProperties>
</file>