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58" r:id="rId6"/>
    <p:sldId id="259" r:id="rId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1625DD4-FC8B-446E-B4CA-DDD0BCDE34C8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40676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D3EA93C-230C-4CA8-9229-93E75FA429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9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B75C23-CEAE-4480-8FBA-F0AC2369C7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21AD2F-4CEC-4115-99EE-55A36B1B89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DD06B-B669-403B-A7D2-9BD3C933F8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EA49C-6EB5-4F54-8BA0-DE8C25E1CC3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036523-71D2-412C-A002-689863F379A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7E4965-B6DA-4C10-AFED-79B2DE3B40D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624A2-6150-4978-8439-E74AFF1624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FB3F65-44E8-4710-A3E8-D185E1EABC8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DA3F15-F665-42BB-B402-3D7B2DDBCCD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F66AF-82D4-4717-9286-16E5339E46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741452-5B7D-4AA5-A6C7-DDE62B8174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CCB659-6430-4C3A-819A-5BD12467125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CC4219-2191-45EB-8A3A-F466AB31D58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738736-7FDB-45ED-89CC-0176F6A6E2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1ECA4E-6838-491B-A1A4-9C3905D671DB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2D2609-081B-4B37-82CE-806D5C4309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F4DFEC-0BCE-4AB5-AE53-8617EA65D0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0248CC-6821-45C1-822E-DD44C213AD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9860EE-3DC3-4FAE-AB58-68B4DC23CA8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FF761A-9A68-46ED-9C8F-DF908F926F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E8FFE-088B-4CC4-92A2-8E462E1512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4A6D9D-DA97-4844-9B1E-A0B0827C8B7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9D8212-F4CD-4C28-9EAA-4351710F28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55FBBF-42FB-4108-B919-9169E8052D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0FF7C7-4BB3-4B35-9D2D-75658B508DE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C1ECEF-5CA3-4927-9917-1899FC9119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F0AB36-3E53-43C5-B932-7DC3031D13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2413"/>
            <a:ext cx="2057400" cy="5878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2413"/>
            <a:ext cx="6019800" cy="5878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C743AA-E13A-4A37-9480-01729D567FC3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75F81B-52B9-4F3C-84CF-A53BBB8673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48D5CE-0FAA-4FEE-B9FF-224D91AF636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17A31-86E5-422F-9666-053DDE2D66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BE1B73-44DB-416F-944C-EE6B10A637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44C162-8EBB-4740-959C-5F7D726F05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1E57C1-D3FA-4C3A-A908-BDEA36D8C7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9C3DCD-8124-41F8-BEA3-7DA2394F9306}" type="datetime1">
              <a:rPr lang="ru-RU" smtClean="0"/>
              <a:pPr lvl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96ECE9-32C4-465B-B909-B2841A0E7DD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6"/>
          <p:cNvSpPr/>
          <p:nvPr/>
        </p:nvSpPr>
        <p:spPr>
          <a:xfrm>
            <a:off x="164520" y="147240"/>
            <a:ext cx="8810640" cy="6564960"/>
          </a:xfrm>
          <a:custGeom>
            <a:avLst>
              <a:gd name="f0" fmla="val 1180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278B1">
              <a:alpha val="65000"/>
            </a:srgbClr>
          </a:solidFill>
          <a:ln w="11160">
            <a:solidFill>
              <a:srgbClr val="768CC6">
                <a:alpha val="88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1"/>
          <p:cNvSpPr txBox="1">
            <a:spLocks noGrp="1"/>
          </p:cNvSpPr>
          <p:nvPr>
            <p:ph type="dt" sz="half" idx="2"/>
          </p:nvPr>
        </p:nvSpPr>
        <p:spPr>
          <a:xfrm>
            <a:off x="5562720" y="6400799"/>
            <a:ext cx="300204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Rockwel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A9C3DCD-8124-41F8-BEA3-7DA2394F9306}" type="datetime1">
              <a:rPr lang="ru-RU"/>
              <a:pPr lvl="0"/>
              <a:t>15.02.2015</a:t>
            </a:fld>
            <a:endParaRPr lang="ru-RU"/>
          </a:p>
        </p:txBody>
      </p:sp>
      <p:sp>
        <p:nvSpPr>
          <p:cNvPr id="4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1295280" y="6400799"/>
            <a:ext cx="421200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38920" y="6514560"/>
            <a:ext cx="46404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Rockwel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29FC92-47DF-4334-B8B0-C86EF06D326C}" type="slidenum">
              <a:t>‹#›</a:t>
            </a:fld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7" name="Текст 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3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FFFFFF"/>
          </a:solidFill>
          <a:latin typeface="Rockwell" pitchFamily="18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FFFFFF"/>
          </a:solidFill>
          <a:latin typeface="Rockwell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6"/>
          <p:cNvSpPr/>
          <p:nvPr/>
        </p:nvSpPr>
        <p:spPr>
          <a:xfrm>
            <a:off x="164520" y="147240"/>
            <a:ext cx="8810640" cy="6564960"/>
          </a:xfrm>
          <a:custGeom>
            <a:avLst>
              <a:gd name="f0" fmla="val 1180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278B1">
              <a:alpha val="65000"/>
            </a:srgbClr>
          </a:solidFill>
          <a:ln w="11160">
            <a:solidFill>
              <a:srgbClr val="768CC6">
                <a:alpha val="88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оугольник 6"/>
          <p:cNvSpPr/>
          <p:nvPr/>
        </p:nvSpPr>
        <p:spPr>
          <a:xfrm>
            <a:off x="588240" y="1424520"/>
            <a:ext cx="8000640" cy="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076B4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5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3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 txBox="1">
            <a:spLocks noGrp="1"/>
          </p:cNvSpPr>
          <p:nvPr>
            <p:ph type="dt" sz="half" idx="2"/>
          </p:nvPr>
        </p:nvSpPr>
        <p:spPr>
          <a:xfrm>
            <a:off x="5562720" y="6400799"/>
            <a:ext cx="300204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Rockwel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21ECA4E-6838-491B-A1A4-9C3905D671DB}" type="datetime1">
              <a:rPr lang="ru-RU"/>
              <a:pPr lvl="0"/>
              <a:t>15.02.2015</a:t>
            </a:fld>
            <a:endParaRPr lang="ru-RU"/>
          </a:p>
        </p:txBody>
      </p:sp>
      <p:sp>
        <p:nvSpPr>
          <p:cNvPr id="7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1295280" y="6400799"/>
            <a:ext cx="421200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38920" y="6514560"/>
            <a:ext cx="46404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Rockwel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1E5C00E-1E71-4A1B-A19B-89A9070601B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54720" marR="0" lvl="0" indent="0" algn="r" rtl="0" hangingPunct="1">
        <a:spcBef>
          <a:spcPts val="0"/>
        </a:spcBef>
        <a:spcAft>
          <a:spcPts val="0"/>
        </a:spcAft>
        <a:buNone/>
        <a:tabLst/>
        <a:defRPr lang="ru-RU" sz="4600" b="0" i="0" u="none" strike="noStrike" kern="1200" spc="0">
          <a:ln>
            <a:noFill/>
          </a:ln>
          <a:solidFill>
            <a:srgbClr val="D1DDEC"/>
          </a:solidFill>
          <a:latin typeface="Rockwell" pitchFamily="18"/>
          <a:ea typeface="Microsoft YaHei" pitchFamily="2"/>
          <a:cs typeface="Mang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1pPr>
      <a:lvl2pPr lvl="1" rtl="0">
        <a:buSzPct val="75000"/>
        <a:buFont typeface="StarSymbol"/>
        <a:buChar char="–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2pPr>
      <a:lvl3pPr lvl="2" rtl="0">
        <a:buSzPct val="45000"/>
        <a:buFont typeface="StarSymbol"/>
        <a:buChar char="●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3pPr>
      <a:lvl4pPr lvl="3" rtl="0">
        <a:buSzPct val="75000"/>
        <a:buFont typeface="StarSymbol"/>
        <a:buChar char="–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4pPr>
      <a:lvl5pPr lvl="4" rtl="0">
        <a:buSzPct val="45000"/>
        <a:buFont typeface="StarSymbol"/>
        <a:buChar char="●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5pPr>
      <a:lvl6pPr lvl="5" rtl="0">
        <a:buSzPct val="45000"/>
        <a:buFont typeface="StarSymbol"/>
        <a:buChar char="●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6pPr>
      <a:lvl7pPr lvl="6" rtl="0">
        <a:buSzPct val="45000"/>
        <a:buFont typeface="StarSymbol"/>
        <a:buChar char="●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7pPr>
      <a:lvl8pPr lvl="7" rtl="0">
        <a:buSzPct val="45000"/>
        <a:buFont typeface="StarSymbol"/>
        <a:buChar char="●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8pPr>
      <a:lvl9pPr marL="0" marR="0" lvl="0" indent="0" algn="l" rtl="0" hangingPunct="1">
        <a:spcBef>
          <a:spcPts val="0"/>
        </a:spcBef>
        <a:spcAft>
          <a:spcPts val="1417"/>
        </a:spcAft>
        <a:buClr>
          <a:srgbClr val="6076B4"/>
        </a:buClr>
        <a:buSzPct val="70000"/>
        <a:buFont typeface="Wingdings 2"/>
        <a:buChar char=""/>
        <a:tabLst/>
        <a:defRPr lang="ru-RU" sz="3200" b="0" i="0" u="none" strike="noStrike" spc="0">
          <a:solidFill>
            <a:srgbClr val="FFFFFF"/>
          </a:solidFill>
          <a:latin typeface="Rockwell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6"/>
          <p:cNvSpPr/>
          <p:nvPr/>
        </p:nvSpPr>
        <p:spPr>
          <a:xfrm>
            <a:off x="164520" y="147240"/>
            <a:ext cx="8810640" cy="6564960"/>
          </a:xfrm>
          <a:custGeom>
            <a:avLst>
              <a:gd name="f0" fmla="val 1180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278B1">
              <a:alpha val="65000"/>
            </a:srgbClr>
          </a:solidFill>
          <a:ln w="11160">
            <a:solidFill>
              <a:srgbClr val="768CC6">
                <a:alpha val="88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530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4" name="Дата 2"/>
          <p:cNvSpPr txBox="1">
            <a:spLocks noGrp="1"/>
          </p:cNvSpPr>
          <p:nvPr>
            <p:ph type="dt" sz="half" idx="2"/>
          </p:nvPr>
        </p:nvSpPr>
        <p:spPr>
          <a:xfrm>
            <a:off x="5562720" y="6400799"/>
            <a:ext cx="300204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Rockwel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CC743AA-E13A-4A37-9480-01729D567FC3}" type="datetime1">
              <a:rPr lang="ru-RU"/>
              <a:pPr lvl="0"/>
              <a:t>15.02.2015</a:t>
            </a:fld>
            <a:endParaRPr lang="ru-RU"/>
          </a:p>
        </p:txBody>
      </p:sp>
      <p:sp>
        <p:nvSpPr>
          <p:cNvPr id="5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1295280" y="6400799"/>
            <a:ext cx="421200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8638920" y="6514560"/>
            <a:ext cx="46404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Rockwel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CBFB115-3C47-474A-BF78-484C27C0B089}" type="slidenum"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240" y="1424520"/>
            <a:ext cx="8000640" cy="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076B4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Текст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3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54720" marR="0" lvl="0" indent="0" algn="r" rtl="0" hangingPunct="1">
        <a:spcBef>
          <a:spcPts val="0"/>
        </a:spcBef>
        <a:spcAft>
          <a:spcPts val="0"/>
        </a:spcAft>
        <a:buNone/>
        <a:tabLst/>
        <a:defRPr lang="ru-RU" sz="4600" b="0" i="0" u="none" strike="noStrike" kern="1200" spc="0">
          <a:ln>
            <a:noFill/>
          </a:ln>
          <a:solidFill>
            <a:srgbClr val="D1DDEC"/>
          </a:solidFill>
          <a:latin typeface="Rockwell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FFFFFF"/>
          </a:solidFill>
          <a:latin typeface="Rockwell" pitchFamily="18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0" y="980640"/>
            <a:ext cx="9143640" cy="5263920"/>
          </a:xfrm>
        </p:spPr>
        <p:txBody>
          <a:bodyPr wrap="square" lIns="90000" tIns="45000" rIns="90000" bIns="4500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3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Rockwell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buNone/>
            </a:pPr>
            <a:endParaRPr lang="ru-RU" dirty="0">
              <a:latin typeface="Rockwell" pitchFamily="18"/>
            </a:endParaRPr>
          </a:p>
          <a:p>
            <a:pPr marL="0" lvl="0" indent="0" algn="ctr">
              <a:buNone/>
            </a:pPr>
            <a:endParaRPr lang="ru-RU" dirty="0">
              <a:latin typeface="Rockwell" pitchFamily="18"/>
            </a:endParaRPr>
          </a:p>
          <a:p>
            <a:pPr marL="0" lvl="0" indent="0" algn="ctr">
              <a:buNone/>
            </a:pPr>
            <a:r>
              <a:rPr lang="ru-RU" sz="8000" dirty="0" smtClean="0">
                <a:solidFill>
                  <a:srgbClr val="ABD958"/>
                </a:solidFill>
                <a:latin typeface="Rockwell" pitchFamily="18"/>
              </a:rPr>
              <a:t>Королевский гамбит</a:t>
            </a:r>
            <a:endParaRPr lang="ru-RU" sz="8000" dirty="0">
              <a:solidFill>
                <a:srgbClr val="ABD958"/>
              </a:solidFill>
              <a:latin typeface="Rockwell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3120"/>
            <a:ext cx="9171000" cy="6878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475560" y="1031040"/>
            <a:ext cx="8209800" cy="58538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8000" b="0" i="0" u="none" strike="noStrike" kern="1200" spc="0" dirty="0">
                <a:ln>
                  <a:noFill/>
                </a:ln>
                <a:solidFill>
                  <a:srgbClr val="F0B57A"/>
                </a:solidFill>
                <a:latin typeface="Arial Black" pitchFamily="34"/>
                <a:ea typeface="Microsoft YaHei" pitchFamily="2"/>
                <a:cs typeface="Mangal" pitchFamily="2"/>
              </a:rPr>
              <a:t>Определение</a:t>
            </a:r>
          </a:p>
          <a:p>
            <a:r>
              <a:rPr lang="ru-RU" sz="5400" b="0" i="0" u="none" strike="noStrike" kern="1200" spc="0" dirty="0">
                <a:ln>
                  <a:noFill/>
                </a:ln>
                <a:solidFill>
                  <a:srgbClr val="182C4C"/>
                </a:solidFill>
                <a:latin typeface="Rockwell" pitchFamily="18"/>
                <a:ea typeface="Microsoft YaHei" pitchFamily="2"/>
                <a:cs typeface="Mangal" pitchFamily="2"/>
              </a:rPr>
              <a:t>	</a:t>
            </a:r>
            <a:r>
              <a:rPr lang="ru-RU" sz="5400" dirty="0" smtClean="0">
                <a:solidFill>
                  <a:srgbClr val="182C4C"/>
                </a:solidFill>
                <a:latin typeface="Rockwell" pitchFamily="18"/>
                <a:ea typeface="Microsoft YaHei" pitchFamily="2"/>
                <a:cs typeface="Mangal" pitchFamily="2"/>
              </a:rPr>
              <a:t>Гамбит</a:t>
            </a:r>
            <a:r>
              <a:rPr lang="ru-RU" sz="5400" b="0" i="0" u="none" strike="noStrike" kern="1200" spc="0" dirty="0" smtClean="0">
                <a:ln>
                  <a:noFill/>
                </a:ln>
                <a:solidFill>
                  <a:srgbClr val="182C4C"/>
                </a:solidFill>
                <a:latin typeface="Rockwell" pitchFamily="18"/>
                <a:ea typeface="Microsoft YaHei" pitchFamily="2"/>
                <a:cs typeface="Mangal" pitchFamily="2"/>
              </a:rPr>
              <a:t> </a:t>
            </a:r>
            <a:r>
              <a:rPr lang="ru-RU" sz="5400" b="0" i="0" u="none" strike="noStrike" kern="1200" spc="0" dirty="0">
                <a:ln>
                  <a:noFill/>
                </a:ln>
                <a:solidFill>
                  <a:srgbClr val="182C4C"/>
                </a:solidFill>
                <a:latin typeface="Rockwell" pitchFamily="18"/>
                <a:ea typeface="Microsoft YaHei" pitchFamily="2"/>
                <a:cs typeface="Mangal" pitchFamily="2"/>
              </a:rPr>
              <a:t>– </a:t>
            </a:r>
            <a:r>
              <a:rPr lang="ru-RU" sz="4000" dirty="0"/>
              <a:t>э</a:t>
            </a:r>
            <a:r>
              <a:rPr lang="ru-RU" sz="4000" dirty="0" smtClean="0"/>
              <a:t>то </a:t>
            </a:r>
            <a:r>
              <a:rPr lang="ru-RU" sz="4000" dirty="0"/>
              <a:t>добровольная жертва фигуры или пешки в начале партии с целью получения преимущества (как правило, в развитии</a:t>
            </a:r>
            <a:r>
              <a:rPr lang="ru-RU" sz="5400" dirty="0"/>
              <a:t>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5400" b="0" i="0" u="none" strike="noStrike" kern="1200" spc="0" dirty="0">
              <a:ln>
                <a:noFill/>
              </a:ln>
              <a:solidFill>
                <a:srgbClr val="182C4C"/>
              </a:solidFill>
              <a:latin typeface="Rockwel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18960" y="0"/>
            <a:ext cx="8530200" cy="72054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 smtClean="0"/>
              <a:t>Запись королевского гамбита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53640" y="6137279"/>
            <a:ext cx="90000" cy="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2"/>
          <p:cNvSpPr/>
          <p:nvPr/>
        </p:nvSpPr>
        <p:spPr>
          <a:xfrm>
            <a:off x="1440360" y="1090800"/>
            <a:ext cx="6030000" cy="53993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 dirty="0">
              <a:ln>
                <a:noFill/>
              </a:ln>
              <a:solidFill>
                <a:srgbClr val="A0BAE1"/>
              </a:solidFill>
              <a:latin typeface="Rockwell" pitchFamily="18"/>
              <a:ea typeface="Microsoft YaHei" pitchFamily="2"/>
              <a:cs typeface="Mangal" pitchFamily="2"/>
            </a:endParaRPr>
          </a:p>
          <a:p>
            <a:pPr marL="742950" marR="0" lvl="0" indent="-7429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</a:pPr>
            <a:r>
              <a:rPr lang="ru-RU" sz="3600" dirty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е</a:t>
            </a: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2 - е4  </a:t>
            </a:r>
            <a:r>
              <a:rPr lang="en-US" sz="3600" dirty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	</a:t>
            </a:r>
            <a:r>
              <a:rPr lang="ru-RU" sz="36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е7 - е5 </a:t>
            </a:r>
          </a:p>
          <a:p>
            <a:pPr marL="742950" lvl="0" indent="-742950">
              <a:buAutoNum type="arabicPeriod"/>
            </a:pP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f2 - </a:t>
            </a:r>
            <a:r>
              <a:rPr lang="en-US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f4    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королевский</a:t>
            </a:r>
          </a:p>
          <a:p>
            <a:pPr lvl="4"/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	гамбит</a:t>
            </a:r>
            <a:endParaRPr lang="en-US" sz="3600" dirty="0" smtClean="0">
              <a:solidFill>
                <a:srgbClr val="FFFFFF"/>
              </a:solidFill>
              <a:latin typeface="Rockwell" pitchFamily="18"/>
              <a:ea typeface="Microsoft YaHei" pitchFamily="2"/>
              <a:cs typeface="Mangal" pitchFamily="2"/>
            </a:endParaRPr>
          </a:p>
          <a:p>
            <a:pPr marL="742950" lvl="0" indent="-742950">
              <a:buAutoNum type="arabicPlain" startAt="2"/>
            </a:pP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…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	</a:t>
            </a:r>
            <a:r>
              <a:rPr lang="en-US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 e5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 : </a:t>
            </a:r>
            <a:r>
              <a:rPr lang="en-US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f4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 </a:t>
            </a:r>
            <a:endParaRPr lang="ru-RU" sz="3600" dirty="0" smtClean="0">
              <a:solidFill>
                <a:srgbClr val="FFFFFF"/>
              </a:solidFill>
              <a:latin typeface="Rockwell" pitchFamily="18"/>
              <a:ea typeface="Microsoft YaHei" pitchFamily="2"/>
              <a:cs typeface="Mangal" pitchFamily="2"/>
            </a:endParaRPr>
          </a:p>
          <a:p>
            <a:pPr lvl="0"/>
            <a:r>
              <a:rPr lang="ru-RU" sz="3600" dirty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	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принятый  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королевский</a:t>
            </a:r>
            <a:endParaRPr lang="ru-RU" sz="3600" dirty="0">
              <a:solidFill>
                <a:srgbClr val="FFFFFF"/>
              </a:solidFill>
              <a:latin typeface="Rockwell" pitchFamily="18"/>
              <a:ea typeface="Microsoft YaHei" pitchFamily="2"/>
              <a:cs typeface="Mangal" pitchFamily="2"/>
            </a:endParaRPr>
          </a:p>
          <a:p>
            <a:pPr lvl="4"/>
            <a:r>
              <a:rPr lang="ru-RU" sz="3600" dirty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	 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    гамбит</a:t>
            </a:r>
            <a:r>
              <a:rPr lang="ru-RU" sz="3600" dirty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развитие</a:t>
            </a:r>
            <a:endParaRPr lang="ru-RU" sz="3600" dirty="0">
              <a:solidFill>
                <a:srgbClr val="FFFFFF"/>
              </a:solidFill>
              <a:latin typeface="Rockwell" pitchFamily="18"/>
              <a:ea typeface="Microsoft YaHei" pitchFamily="2"/>
              <a:cs typeface="Mangal" pitchFamily="2"/>
            </a:endParaRPr>
          </a:p>
          <a:p>
            <a:pPr marL="742950" lvl="4" indent="-742950">
              <a:buAutoNum type="arabicPeriod" startAt="4"/>
            </a:pPr>
            <a:r>
              <a:rPr lang="en-US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Kg1 – c4	   g7 - g5</a:t>
            </a:r>
          </a:p>
          <a:p>
            <a:pPr marL="742950" lvl="4" indent="-742950">
              <a:buAutoNum type="arabicPeriod" startAt="4"/>
            </a:pPr>
            <a:r>
              <a:rPr lang="en-US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	</a:t>
            </a:r>
            <a:r>
              <a:rPr lang="ru-RU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С</a:t>
            </a:r>
            <a:r>
              <a:rPr lang="en-US" sz="3600" dirty="0" smtClean="0"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f1 – c4	   g5 –g4</a:t>
            </a:r>
            <a:endParaRPr lang="ru-RU" sz="3600" dirty="0" smtClean="0">
              <a:solidFill>
                <a:srgbClr val="FFFFFF"/>
              </a:solidFill>
              <a:latin typeface="Rockwel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r>
              <a:rPr lang="ru-RU" sz="1800" dirty="0" smtClean="0">
                <a:solidFill>
                  <a:srgbClr val="FFFFFF"/>
                </a:solidFill>
              </a:rPr>
              <a:t>5</a:t>
            </a: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9600" y="5760"/>
            <a:ext cx="9138240" cy="685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/>
          <p:nvPr/>
        </p:nvSpPr>
        <p:spPr>
          <a:xfrm>
            <a:off x="1632960" y="1772639"/>
            <a:ext cx="5688360" cy="155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9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   конец</a:t>
            </a:r>
          </a:p>
        </p:txBody>
      </p:sp>
      <p:sp>
        <p:nvSpPr>
          <p:cNvPr id="5" name="TextBox 4"/>
          <p:cNvSpPr/>
          <p:nvPr/>
        </p:nvSpPr>
        <p:spPr>
          <a:xfrm>
            <a:off x="611640" y="3342600"/>
            <a:ext cx="7488360" cy="1064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66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Rockwell" pitchFamily="18"/>
                <a:ea typeface="Microsoft YaHei" pitchFamily="2"/>
                <a:cs typeface="Mangal" pitchFamily="2"/>
              </a:rPr>
              <a:t>    </a:t>
            </a:r>
            <a:r>
              <a:rPr lang="ru-RU" sz="6000" b="1" i="0" u="none" strike="noStrike" kern="1200" spc="0" dirty="0" smtClean="0">
                <a:ln>
                  <a:noFill/>
                </a:ln>
                <a:solidFill>
                  <a:srgbClr val="3399FF"/>
                </a:solidFill>
                <a:latin typeface="Rockwell" pitchFamily="18"/>
                <a:ea typeface="Microsoft YaHei" pitchFamily="2"/>
                <a:cs typeface="Mangal" pitchFamily="2"/>
              </a:rPr>
              <a:t>ПРЕЗЕНТАЦИИ</a:t>
            </a:r>
            <a:endParaRPr lang="ru-RU" sz="6000" b="1" i="0" u="none" strike="noStrike" kern="1200" spc="0" dirty="0">
              <a:ln>
                <a:noFill/>
              </a:ln>
              <a:solidFill>
                <a:srgbClr val="3399FF"/>
              </a:solidFill>
              <a:latin typeface="Rockwel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</Words>
  <Application>Microsoft Office PowerPoint</Application>
  <PresentationFormat>Экран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Обычный</vt:lpstr>
      <vt:lpstr>Обычный 1</vt:lpstr>
      <vt:lpstr>Обычный 2</vt:lpstr>
      <vt:lpstr>Презентация PowerPoint</vt:lpstr>
      <vt:lpstr>Презентация PowerPoint</vt:lpstr>
      <vt:lpstr>Запись королевского гамбита</vt:lpstr>
      <vt:lpstr>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</dc:creator>
  <cp:lastModifiedBy>SONY</cp:lastModifiedBy>
  <cp:revision>18</cp:revision>
  <dcterms:modified xsi:type="dcterms:W3CDTF">2015-02-15T15:24:39Z</dcterms:modified>
</cp:coreProperties>
</file>