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6" r:id="rId10"/>
    <p:sldId id="259" r:id="rId11"/>
    <p:sldId id="260" r:id="rId12"/>
    <p:sldId id="264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ink-blue.ru/data/upload/gorod-na-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542" y="0"/>
            <a:ext cx="10779161" cy="6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5639" y="0"/>
            <a:ext cx="695836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62615" y="334537"/>
            <a:ext cx="71813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Противоречие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предъявление противоположных требований к ОДНОМУ И ТОМУ ЖЕ ОБЪЕКТУ.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61171" y="0"/>
            <a:ext cx="7582829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16566" y="267629"/>
            <a:ext cx="7627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Конструктивный спор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868" y="2029521"/>
            <a:ext cx="314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Уметь доказывать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980" y="2163336"/>
            <a:ext cx="383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Опровергать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7015" y="3412273"/>
            <a:ext cx="459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Задавать вопросы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263" y="4282069"/>
            <a:ext cx="76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Соблюдать культуру поведения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312" y="5263377"/>
            <a:ext cx="6623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Правильно выстраивать высказывание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3122345" y="1204335"/>
            <a:ext cx="1405050" cy="12489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00078" y="1159727"/>
            <a:ext cx="1360449" cy="12043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3936382" y="2575931"/>
            <a:ext cx="1449659" cy="4906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248618" y="2955076"/>
            <a:ext cx="2364055" cy="6021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445729" y="3802563"/>
            <a:ext cx="3189249" cy="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48215" y="0"/>
            <a:ext cx="8095785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Современная наука и техника обладают удивительными возможностями.  На смену человеку приходит робототехника.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5776" y="0"/>
            <a:ext cx="7203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науки и техники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5122" y="557561"/>
            <a:ext cx="8028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Современная наука и техника обладают удивительными возможностями.  На смену человеку приходит </a:t>
            </a: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робототехника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2029" y="2497874"/>
            <a:ext cx="796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	Применяя самую современную технику  проводятся </a:t>
            </a: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сложнейшие операции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 сердце и мозге.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123" y="4036741"/>
            <a:ext cx="8028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	Однако, появление новых средств информации </a:t>
            </a:r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отдаляет человека от природы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от общения с другими людьми.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4332" y="5464097"/>
            <a:ext cx="7939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Промышленность наносит непоправимый вред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природе, человеку!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41756" y="0"/>
            <a:ext cx="6802244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4780" y="0"/>
            <a:ext cx="6021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Алгоритм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 составления противоречия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849" y="1984917"/>
            <a:ext cx="6869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1.Определить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противоречия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756" y="3166946"/>
            <a:ext cx="680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Вычленить его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достоинства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(аргументы)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756" y="4414967"/>
            <a:ext cx="680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Вычленить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недостатки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(контраргументы)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0966" y="5534561"/>
            <a:ext cx="6713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Сформулировать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противоречие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26634" y="0"/>
            <a:ext cx="7917366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8146" y="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развития УУД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8935" y="847492"/>
            <a:ext cx="3813718" cy="255454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класс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Уровень представления</a:t>
            </a:r>
          </a:p>
          <a:p>
            <a:pPr algn="ctr"/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2652" y="821472"/>
            <a:ext cx="4081347" cy="255454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класс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Уровень представления</a:t>
            </a:r>
          </a:p>
          <a:p>
            <a:pPr algn="ctr"/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239" y="3389972"/>
            <a:ext cx="3746811" cy="262145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класс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Уровень способа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0352" y="3389972"/>
            <a:ext cx="4103648" cy="2621452"/>
          </a:xfrm>
          <a:prstGeom prst="rect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класс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Уровень овладения УУД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89248" y="1628078"/>
            <a:ext cx="59547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gions.kidsreview.ru/sites/default/files/imagecache/oww/08/22/2012_-_1758/gorsad_tom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53" y="0"/>
            <a:ext cx="9925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yteshestvia.ru/images%202/fotostamb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33563"/>
            <a:ext cx="8996082" cy="69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5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фициальный сайт органов местного самоуправления города Белгорода - Виды современного 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30" y="0"/>
            <a:ext cx="934961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8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дания-скульптуры, украсившие мир. . Законодатель современного архитектурного стиля Сантьяго Кала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292" y="0"/>
            <a:ext cx="10149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7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 . . Пыльный город - Интернет-газета Ежедневные Новости Владивостока. . Политика, экономика, общество, культура, спорт, в 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3" y="76200"/>
            <a:ext cx="9910482" cy="66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891 x 2531 , 3455 кб - Экологическая катастрофа - Экология - Фотоальбомы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914" y="87311"/>
            <a:ext cx="10032542" cy="65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4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блемы мусора в большом городе (media.news.hudoznikov) : Рассылка : Subscrib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7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200" y="1203158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понятия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противоречие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88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Лариса</cp:lastModifiedBy>
  <cp:revision>42</cp:revision>
  <dcterms:created xsi:type="dcterms:W3CDTF">2013-11-19T05:52:05Z</dcterms:created>
  <dcterms:modified xsi:type="dcterms:W3CDTF">2015-04-09T03:51:45Z</dcterms:modified>
</cp:coreProperties>
</file>