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90F70-B50D-4C8A-BAE8-41669D1AD4C7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156D6-C10E-4146-BFEB-481C8141F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5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156D6-C10E-4146-BFEB-481C8141FC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27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29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78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7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2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7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7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7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0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2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16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66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0BDB-AABC-45C3-AF79-3CFB0B5FB560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0949-20CF-472B-BA20-D7BEE09D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96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1901" y="534609"/>
            <a:ext cx="68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СПб ГБПОУ Колледж  «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Купчино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916832"/>
            <a:ext cx="7000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Беседы о здоровом образе жизни 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4653136"/>
            <a:ext cx="207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 </a:t>
            </a:r>
            <a:r>
              <a:rPr lang="ru-RU" dirty="0" err="1" smtClean="0"/>
              <a:t>Трачук</a:t>
            </a:r>
            <a:r>
              <a:rPr lang="ru-RU" dirty="0" smtClean="0"/>
              <a:t> М. Ю.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6208182"/>
            <a:ext cx="239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 Петербург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388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Правильное питание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8072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Именно питание поддерживает биологическую жизнь, обеспечивает постоянный обмен веществ и энергии между организмом человека и окружающей его средой. Нормальная жизнедеятельность человека возможна только при условии поступления в организм необходимого (сбалансированного) количества энергии и строительного материала (белка). </a:t>
            </a:r>
          </a:p>
        </p:txBody>
      </p:sp>
    </p:spTree>
    <p:extLst>
      <p:ext uri="{BB962C8B-B14F-4D97-AF65-F5344CB8AC3E}">
        <p14:creationId xmlns:p14="http://schemas.microsoft.com/office/powerpoint/2010/main" val="1988712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Заключение</a:t>
            </a:r>
            <a:endParaRPr lang="ru-RU" sz="3600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424936" cy="4522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/>
              <a:t>Соблюдение принципов рационального режима дня создает условия для гармоничного развития подростка, помогает освоить сложную школьную программу, укрепить здоровье, поддерживать и совершенствовать физическую форму, организовать свободное время учащегося, развить кругозор и предупредить болезни.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/>
              <a:t>Таким образом, чтобы быть успешным  и здоровым человеком необходимо соблюдать режим дня.</a:t>
            </a:r>
          </a:p>
        </p:txBody>
      </p:sp>
    </p:spTree>
    <p:extLst>
      <p:ext uri="{BB962C8B-B14F-4D97-AF65-F5344CB8AC3E}">
        <p14:creationId xmlns:p14="http://schemas.microsoft.com/office/powerpoint/2010/main" val="34281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FreesiaUPC" pitchFamily="34" charset="-34"/>
              </a:rPr>
              <a:t>Цели и задачи</a:t>
            </a:r>
            <a:endParaRPr lang="ru-RU" b="1" dirty="0">
              <a:solidFill>
                <a:schemeClr val="accent2">
                  <a:lumMod val="75000"/>
                </a:schemeClr>
              </a:solidFill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20486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Цель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ознакомить слушателей со здоровым образом жизни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306896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/>
              <a:t>Задачи 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- 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сформировать п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редставление у учащихся о здоровом образе жизни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76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Утренняя гимнастика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78531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Занятия утренней гимнастикой улучшают деятельности мышц, костей, суставов, внутренних органов и нервной системы, повышают общий тонус организма, приносят ощущение бодрости, подготавливают к предстоящим рабочим и бытовым нагрузкам.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653136"/>
            <a:ext cx="35718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810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ea typeface="+mn-ea"/>
                <a:cs typeface="+mn-cs"/>
              </a:rPr>
              <a:t>Физическая активность – путь к здоровью</a:t>
            </a:r>
            <a: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Физическая активность – путь к здоровью</a:t>
            </a:r>
          </a:p>
          <a:p>
            <a:r>
              <a:rPr lang="ru-RU" sz="3200" dirty="0"/>
              <a:t>Что такое физическая активность</a:t>
            </a:r>
          </a:p>
          <a:p>
            <a:r>
              <a:rPr lang="ru-RU" sz="3200" dirty="0"/>
              <a:t>Физическая активность – это движение тела при помощи мышечной силы, сопровождающееся расходом энергии.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57722"/>
            <a:ext cx="2525266" cy="23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60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Компьютер и здоровье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08720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Установлено, что компьютерные технологии, являясь великим достижением человека, имеют и отрицательные последствия для здоровья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13" y="3212976"/>
            <a:ext cx="60007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606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Гармоничное развитие подростка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Исследования ученых показали, что двигательная активность школьников снижается по мере их взросления. Недостаток движений ведет к излишней полноте. Дети растут вялыми, не играют в подвижные игры, уклоняются от уроков физкультуры.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073" y="4027716"/>
            <a:ext cx="4223603" cy="281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47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Режим дня.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64704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Правильный распорядок дня, основанный на разумном сочетании физического и умственного труда, пассивного и активного отдыха, создаёт оптимальные условия для жизни и деятельности человека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66" y="3861048"/>
            <a:ext cx="3995936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6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Ходьба и пешеходные прогулки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/>
              <a:t>Ходьба  - одна из лучших и наиболее доступных и легко дозируемых форм активизации двигательного режима. Умеренно напряженная и достаточно длительная работа крупных мышечных групп при ходьбе положительно влияет на сердечную мышцу и сосуды и оказывает благоприятное воздействие на функции кровообращения и дыхания, на деятельность кишечника и почек, на нервную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120818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Закаливание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5"/>
            <a:ext cx="8856984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3200" dirty="0"/>
              <a:t>Важно лишь соблюдать принципы постепенности и последовательности, систематичности, разнообразия, сочетания общих и местных процедур.</a:t>
            </a:r>
          </a:p>
          <a:p>
            <a:pPr>
              <a:lnSpc>
                <a:spcPct val="115000"/>
              </a:lnSpc>
            </a:pPr>
            <a:r>
              <a:rPr lang="ru-RU" sz="3200" dirty="0"/>
              <a:t>Систематическое закаливание рекомендуется начать с воздушных ванн. Весьма полезны прогулки и занятия спортом на свежем воздухе, сон при открытой форточке.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137" y="4660459"/>
            <a:ext cx="2957120" cy="219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398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333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Цели и задачи</vt:lpstr>
      <vt:lpstr>Утренняя гимнастика </vt:lpstr>
      <vt:lpstr>Физическая активность – путь к здоровью </vt:lpstr>
      <vt:lpstr>Компьютер и здоровье </vt:lpstr>
      <vt:lpstr>Гармоничное развитие подростка </vt:lpstr>
      <vt:lpstr>Режим дня. </vt:lpstr>
      <vt:lpstr>Ходьба и пешеходные прогулки </vt:lpstr>
      <vt:lpstr>Закаливание </vt:lpstr>
      <vt:lpstr>Правильное питание 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Гость</dc:creator>
  <cp:lastModifiedBy>Гость</cp:lastModifiedBy>
  <cp:revision>8</cp:revision>
  <dcterms:created xsi:type="dcterms:W3CDTF">2015-03-30T15:27:24Z</dcterms:created>
  <dcterms:modified xsi:type="dcterms:W3CDTF">2015-03-30T16:48:12Z</dcterms:modified>
</cp:coreProperties>
</file>