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94" r:id="rId4"/>
    <p:sldId id="257" r:id="rId5"/>
    <p:sldId id="260" r:id="rId6"/>
    <p:sldId id="270" r:id="rId7"/>
    <p:sldId id="261" r:id="rId8"/>
    <p:sldId id="285" r:id="rId9"/>
    <p:sldId id="278" r:id="rId10"/>
    <p:sldId id="279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89" r:id="rId19"/>
    <p:sldId id="282" r:id="rId20"/>
    <p:sldId id="288" r:id="rId21"/>
    <p:sldId id="286" r:id="rId22"/>
    <p:sldId id="283" r:id="rId23"/>
    <p:sldId id="291" r:id="rId24"/>
    <p:sldId id="277" r:id="rId25"/>
    <p:sldId id="292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68B8-2631-42DE-9BE4-DCAA626F6FB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1C2-B617-427F-BA1E-87C667E5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68B8-2631-42DE-9BE4-DCAA626F6FB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1C2-B617-427F-BA1E-87C667E5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68B8-2631-42DE-9BE4-DCAA626F6FB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1C2-B617-427F-BA1E-87C667E5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68B8-2631-42DE-9BE4-DCAA626F6FB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1C2-B617-427F-BA1E-87C667E5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68B8-2631-42DE-9BE4-DCAA626F6FB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1C2-B617-427F-BA1E-87C667E5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68B8-2631-42DE-9BE4-DCAA626F6FB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1C2-B617-427F-BA1E-87C667E5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68B8-2631-42DE-9BE4-DCAA626F6FB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1C2-B617-427F-BA1E-87C667E5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68B8-2631-42DE-9BE4-DCAA626F6FB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1C2-B617-427F-BA1E-87C667E5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68B8-2631-42DE-9BE4-DCAA626F6FB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1C2-B617-427F-BA1E-87C667E5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68B8-2631-42DE-9BE4-DCAA626F6FB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1C2-B617-427F-BA1E-87C667E5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68B8-2631-42DE-9BE4-DCAA626F6FB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1C2-B617-427F-BA1E-87C667E5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668B8-2631-42DE-9BE4-DCAA626F6FB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31C2-B617-427F-BA1E-87C667E5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4632" cy="103554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b="1" dirty="0" smtClean="0"/>
              <a:t>Нарушения опорно-двигательной системы и значение физических упражнений для её формирования</a:t>
            </a:r>
            <a:endParaRPr lang="ru-RU" sz="31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Учитель химии и биологии МБОУ СОШ № 13 пос. Венцы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Запорожец Елена Петровна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альций в продуктах: питание для кост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4664"/>
            <a:ext cx="2714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Кифоз- заболевание, которое проявляется в виде, так называемого синдрома «круглой спины»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5" name="Рисунок 4" descr="Кифоз у ребён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едици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37444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Последствия нарушений правильной осанки тела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Затрудняет </a:t>
            </a:r>
            <a:r>
              <a:rPr lang="ru-RU" sz="2800" dirty="0"/>
              <a:t>работу легких, сердца, желудочно-кишечного тракта.</a:t>
            </a:r>
          </a:p>
          <a:p>
            <a:r>
              <a:rPr lang="ru-RU" sz="2800" dirty="0"/>
              <a:t>Уменьшается жизненная емкость легких,</a:t>
            </a:r>
          </a:p>
          <a:p>
            <a:r>
              <a:rPr lang="ru-RU" sz="2800" dirty="0"/>
              <a:t>Снижается обмен веществ.</a:t>
            </a:r>
          </a:p>
          <a:p>
            <a:r>
              <a:rPr lang="ru-RU" sz="2800" dirty="0"/>
              <a:t>Появляются головные боли</a:t>
            </a:r>
            <a:r>
              <a:rPr lang="ru-RU" sz="2800" dirty="0" smtClean="0"/>
              <a:t>,</a:t>
            </a:r>
          </a:p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dirty="0"/>
              <a:t>повышается утомляемость.</a:t>
            </a:r>
          </a:p>
          <a:p>
            <a:endParaRPr lang="ru-RU" sz="2800" dirty="0"/>
          </a:p>
        </p:txBody>
      </p:sp>
      <p:pic>
        <p:nvPicPr>
          <p:cNvPr id="5" name="Рисунок 4" descr="http://animashky.ru/flist/obludi/15/11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56992"/>
            <a:ext cx="16561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Профилактика нарушений правильной осанки тела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Заботиться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 осанке тела ребенка необходимо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рождения.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этого надо правильно научить ребенка ползать, вовремя учить сидеть и ходить. В ранние периоды жизни ребенка необходимо проводить закаливание, массаж мышц и всего туловища, а также конечностей, принимать ванны.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колиоз Детский массаж в Челна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50912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игура фо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734481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19256" cy="158903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Физкультура и спорт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правильного формирования опорно-двигательной системы необходимы: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ежедневная утренняя зарядка;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уроки физкультуры;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прогулки на свежем воздухе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Положительно влияет на развитие позвоночника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ходьба на лыжах, баскетбол, волейбол, плавание, гимнастика.</a:t>
            </a:r>
          </a:p>
          <a:p>
            <a:endParaRPr lang="ru-RU" dirty="0"/>
          </a:p>
        </p:txBody>
      </p:sp>
      <p:pic>
        <p:nvPicPr>
          <p:cNvPr id="4" name="Рисунок 3" descr="Проблемы с позвоночником. Как мы лечили внука от сколиоза &quot; 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25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азета Новгородские Ведомости - Подзарядка для побед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97152"/>
            <a:ext cx="227795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Цены на детский отдых - 2013: три недели в &quot;Артеке&quot; обойдутся в 16 тыс. грн - Аргументы и Факты Украи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869160"/>
            <a:ext cx="272475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утбол, волейбол или биатлон. Выбираем спортшколу для ребенка - Вечерний Мурманс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140968"/>
            <a:ext cx="289389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астма, плавание астма, астма дети, астма лечение Grandex.ru Новости медицины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14096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тренняя зарядка комплекс упражнений в детском саду младшая группа - Лучшая библиотек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140968"/>
            <a:ext cx="28377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Сбалансированное и рациональное питание</a:t>
            </a:r>
            <a:endParaRPr lang="ru-RU" sz="2800" b="1" dirty="0"/>
          </a:p>
        </p:txBody>
      </p:sp>
      <p:pic>
        <p:nvPicPr>
          <p:cNvPr id="4" name="Рисунок 3" descr="Кальций полезен для костей, но вреден для сердца - Новости, 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237839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Блюда содержащие кальций. Кальций в продуктах: пища для костей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048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едики утверждают: опасающимся камней в почках, не стоит боя…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268760"/>
            <a:ext cx="252269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ерезагрузи себя на стройность, когда используешь любимые вредности по полной! MagicOnFit - Онлайн фитнес тренер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869160"/>
            <a:ext cx="359807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еферат по медицине Медицина дом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276872"/>
            <a:ext cx="410445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 меру жесткая постель, удобная одежда и обувь.</a:t>
            </a:r>
            <a:endParaRPr lang="ru-RU" sz="2800" b="1" dirty="0"/>
          </a:p>
        </p:txBody>
      </p:sp>
      <p:pic>
        <p:nvPicPr>
          <p:cNvPr id="4" name="Содержимое 3" descr="Электронный конструктор Easy Science Мельница на солнечной батарейке купить по дешевым ценам в интернет магазине Детского Мир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04864"/>
            <a:ext cx="4965551" cy="340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орговая площадка RU_MARKET - Детская кроватка Эльф 70*1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266650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Правильно организованный рабочий уголок ученика, хорошее освещение,</a:t>
            </a:r>
            <a:br>
              <a:rPr lang="ru-RU" sz="2800" b="1" dirty="0" smtClean="0"/>
            </a:br>
            <a:r>
              <a:rPr lang="ru-RU" sz="2800" b="1" dirty="0" smtClean="0"/>
              <a:t> соответствующая росту ребенка мебель.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7" name="Рисунок 6" descr="Семинары по поддержанию здоровь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16832"/>
            <a:ext cx="2763391" cy="201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офилактика сколиоза у детей :: здоровье школьника :: Мама.…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3810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абочее место для школьника &quot; Горка детский познавательный порта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Портфель ученика не должен быть перегружен</a:t>
            </a:r>
            <a:endParaRPr lang="ru-RU" sz="2800" b="1" dirty="0"/>
          </a:p>
        </p:txBody>
      </p:sp>
      <p:pic>
        <p:nvPicPr>
          <p:cNvPr id="4" name="Содержимое 3" descr="Авангард. Общественно-политическая газета Усть-Пристанского район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63468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Работа № 1.  Определение искривлений позвоночника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Методика определения искривлений поясничного отдела позвоночника.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Определение лордозов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Ученик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становится спиной к стене, так чтобы к ней прикасались лопатки, ягодицы и пятки.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этом положении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между стенкой и поясницей должно быть расстояние при нормальной осанке 2-2,5см, т.е. должна проходить плоская ладонь, если расстояние больше, то осанка нарушена.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Методика определений искривлений грудного отдела позвоночника.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Определение кифозов.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Мерной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лентой определяют расстояние от концов ключицы с левой и правой стороны по спине, а затем измеряют это расстояние на груди. Если результаты примерно одинаковы, то осанка правильная и заболевание отсутствует, если одно число больше другого, то произошло искривление позвоночника, возникает сутулость и развивается кифоз.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Работа № 1.  Определение искривлений позвоночника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определений бокового искривления позвоночника</a:t>
            </a:r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Определение сколиозов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Это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обследование хорошо проводить, когда ученик находится в спортивной майке или футболке. Ученик становится спиной, руки опущены вниз. Мерной лентой измеряется расстояние от нижних углов лопаток слева и справа до отростка седьмого позвонка в позвоночнике. Если расстояние от нижнего угла левой лопатки до отростка равно расстоянию от нижнего угла правой лопатки до отростка, то у ученика правильная осанка, если есть разница в результатах, то определяется боковой сколиоз. В норме расстояние от внутреннего края лопаток до позвоночника должно быть одинаково, уровни углов лопаток на одном уровне.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animashky.ru/flist/obludi/15/11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158000"/>
            <a:ext cx="165618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 данным  министерства здравоохранения России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Заболевания опорно-двигательного аппарата занимают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первое место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списке наиболее распространённых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болезней школьников.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последние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 лет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детей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нарушениями осанки и плоскостопием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увеличилось в 3 раза.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animashky.ru/flist/obludi/15/11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212976"/>
            <a:ext cx="16561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Гиподинамия  в переводе с латинского языка означает «малоподвижность». </a:t>
            </a:r>
            <a:br>
              <a:rPr lang="ru-RU" sz="3100" b="1" dirty="0" smtClean="0"/>
            </a:br>
            <a:r>
              <a:rPr lang="ru-RU" sz="3100" dirty="0" smtClean="0"/>
              <a:t>Под этим понятием подразумевают ограничение двигательной активности.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Наши дети страдают гиподинамией на mebel-yekaterinburg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760462" cy="40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Последствия гиподинамии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Слабеют мышцы сердца и тела;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Истончаются кости, а содержащийся в них кальций поступает в кровь;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Кальций оседает на стенках сосудов, из-за чего они становятся ломкими, теряют эластичность и легко повреждаются;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Избыточная масса тела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animashky.ru/flist/obludi/15/11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17032"/>
            <a:ext cx="16561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Плоскостопие </a:t>
            </a:r>
            <a:r>
              <a:rPr lang="ru-RU" sz="2800" dirty="0" smtClean="0"/>
              <a:t>– это деформация стопы, которая заключается в уменьшении высоты её продольных сводов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147248" cy="46413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Плоскостопие у детей и взрослых – следствие врождённых дефектов опорно-двигательного аппарата, а также результат воздействия длительной работы в положении стоя, хождения на высоких каблуках и в узких туфлях, избыточного веса.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родольное плоскостопие: симптомы, признаки, диагностика и лечение - NeBolet.co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6912768" cy="227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Последствия плоскостопия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Плоскостопие изменяет походку, вызывает развитие утомления при незначительных пеших прогулках, вследствие чего ухудшается кровоснабжение мелких суставов стопы,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нарушению осанки, развитию остеохондроза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лоскостопие изменяет походку, вызывает развитие утомления, при - Картинка 7145/5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-6580112"/>
            <a:ext cx="754221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nimashky.ru/flist/obludi/15/11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16561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тематика - Биология - Картинки по биолог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048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Профилактика плоскостопия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Ежедневная гимнастика и занятия физкультурой.</a:t>
            </a:r>
          </a:p>
          <a:p>
            <a:pPr lvl="0"/>
            <a:r>
              <a:rPr lang="ru-RU" dirty="0" smtClean="0"/>
              <a:t>Обувь следует носить с задником и со шнуровкой.</a:t>
            </a:r>
          </a:p>
          <a:p>
            <a:pPr lvl="0"/>
            <a:r>
              <a:rPr lang="ru-RU" dirty="0" smtClean="0"/>
              <a:t>Обувь должна быть с эластично гнущейся подошвой и на небольшом каблуке.</a:t>
            </a:r>
          </a:p>
          <a:p>
            <a:pPr lvl="0"/>
            <a:r>
              <a:rPr lang="ru-RU" dirty="0" smtClean="0"/>
              <a:t>Надо следить за правильной походкой.</a:t>
            </a:r>
          </a:p>
          <a:p>
            <a:pPr lvl="0"/>
            <a:r>
              <a:rPr lang="ru-RU" dirty="0" smtClean="0"/>
              <a:t>Людям длительно пребывающим на ногах надо отдыхать несколько раз в день по 5-10 минут.</a:t>
            </a:r>
          </a:p>
          <a:p>
            <a:pPr lvl="0"/>
            <a:r>
              <a:rPr lang="ru-RU" dirty="0" smtClean="0"/>
              <a:t>Необходимо следить за осанкой.</a:t>
            </a:r>
          </a:p>
          <a:p>
            <a:pPr lvl="0"/>
            <a:r>
              <a:rPr lang="ru-RU" dirty="0" smtClean="0"/>
              <a:t>Полезно ходить босиком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рофилактика плоскостопия у дет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869160"/>
            <a:ext cx="310969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Вопросы для обсуждения: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ru-RU" sz="2600" dirty="0" smtClean="0">
                <a:latin typeface="+mj-lt"/>
                <a:cs typeface="Times New Roman" pitchFamily="18" charset="0"/>
              </a:rPr>
              <a:t>1.Что </a:t>
            </a:r>
            <a:r>
              <a:rPr lang="ru-RU" sz="2600" dirty="0" smtClean="0">
                <a:latin typeface="+mj-lt"/>
                <a:cs typeface="Times New Roman" pitchFamily="18" charset="0"/>
              </a:rPr>
              <a:t>может стать причиной формирования неправильной осанки?</a:t>
            </a:r>
            <a:endParaRPr lang="ru-RU" sz="2600" dirty="0" smtClean="0">
              <a:latin typeface="+mj-lt"/>
            </a:endParaRPr>
          </a:p>
          <a:p>
            <a:pPr eaLnBrk="0" hangingPunct="0">
              <a:defRPr/>
            </a:pPr>
            <a:r>
              <a:rPr lang="ru-RU" sz="2600" dirty="0" smtClean="0">
                <a:latin typeface="+mj-lt"/>
                <a:cs typeface="Times New Roman" pitchFamily="18" charset="0"/>
              </a:rPr>
              <a:t>2.Как предупредить неправильную осанку?</a:t>
            </a:r>
            <a:endParaRPr lang="ru-RU" sz="2600" dirty="0" smtClean="0">
              <a:latin typeface="+mj-lt"/>
            </a:endParaRPr>
          </a:p>
          <a:p>
            <a:pPr eaLnBrk="0" hangingPunct="0">
              <a:defRPr/>
            </a:pPr>
            <a:r>
              <a:rPr lang="ru-RU" sz="2600" dirty="0" smtClean="0">
                <a:latin typeface="+mj-lt"/>
                <a:cs typeface="Times New Roman" pitchFamily="18" charset="0"/>
              </a:rPr>
              <a:t>3.Неправильная осанка это только некрасиво?</a:t>
            </a:r>
            <a:endParaRPr lang="ru-RU" sz="2600" dirty="0" smtClean="0">
              <a:latin typeface="+mj-lt"/>
            </a:endParaRPr>
          </a:p>
          <a:p>
            <a:pPr eaLnBrk="0" hangingPunct="0">
              <a:defRPr/>
            </a:pPr>
            <a:r>
              <a:rPr lang="ru-RU" sz="2600" dirty="0" smtClean="0">
                <a:latin typeface="+mj-lt"/>
                <a:cs typeface="Times New Roman" pitchFamily="18" charset="0"/>
              </a:rPr>
              <a:t>4.Что такое плоскостопие?</a:t>
            </a:r>
            <a:endParaRPr lang="ru-RU" sz="2600" dirty="0" smtClean="0">
              <a:latin typeface="+mj-lt"/>
            </a:endParaRPr>
          </a:p>
          <a:p>
            <a:pPr eaLnBrk="0" hangingPunct="0">
              <a:defRPr/>
            </a:pPr>
            <a:r>
              <a:rPr lang="ru-RU" sz="2600" dirty="0" smtClean="0">
                <a:latin typeface="+mj-lt"/>
                <a:cs typeface="Times New Roman" pitchFamily="18" charset="0"/>
              </a:rPr>
              <a:t>5.Чем опасно плоскостопие?</a:t>
            </a:r>
            <a:endParaRPr lang="ru-RU" sz="2600" dirty="0" smtClean="0">
              <a:latin typeface="+mj-lt"/>
            </a:endParaRPr>
          </a:p>
          <a:p>
            <a:pPr eaLnBrk="0" hangingPunct="0">
              <a:defRPr/>
            </a:pPr>
            <a:r>
              <a:rPr lang="ru-RU" sz="2600" dirty="0" smtClean="0">
                <a:latin typeface="+mj-lt"/>
                <a:cs typeface="Times New Roman" pitchFamily="18" charset="0"/>
              </a:rPr>
              <a:t>6.Как предупредить плоскостопие?</a:t>
            </a:r>
            <a:endParaRPr lang="ru-RU" sz="2600" dirty="0" smtClean="0">
              <a:latin typeface="+mj-lt"/>
            </a:endParaRPr>
          </a:p>
          <a:p>
            <a:pPr eaLnBrk="0" hangingPunct="0">
              <a:defRPr/>
            </a:pPr>
            <a:r>
              <a:rPr lang="ru-RU" sz="2600" dirty="0" smtClean="0">
                <a:latin typeface="+mj-lt"/>
                <a:cs typeface="Times New Roman" pitchFamily="18" charset="0"/>
              </a:rPr>
              <a:t>7.Что может стать причиной травм в школе?</a:t>
            </a:r>
            <a:endParaRPr lang="ru-RU" sz="2600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Причины заболеваний </a:t>
            </a:r>
            <a:br>
              <a:rPr lang="ru-RU" sz="2800" b="1" dirty="0" smtClean="0"/>
            </a:br>
            <a:r>
              <a:rPr lang="ru-RU" sz="2800" b="1" dirty="0" smtClean="0"/>
              <a:t>опорно-двигательной системы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Многочасовое сидение в неудобной позе над учебниками за школьной партой и дома,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перегруженные учебникам школьные портфели,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малоподвижный образ жизни, связанный с отсутствием времени на игры и спорт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овости Белгорода - Ежедневная лента новостей о событиях в Белгороде и области. Белгородские новости: политика, экономика, куль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2736304" cy="17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к правильно распределить школьные принадлежности в портфеле свежие идеи 2013 года mINSTP.ru - микро инструкции для повседневн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149080"/>
            <a:ext cx="378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доровье ребёнка Сайт для детей и родител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56992"/>
            <a:ext cx="269979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Цели урока: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усвоить  знания о возможных заболеваниях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опорно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двигательной системы и их профилактики. Показать роль физических упражнений и труда для формирования скелета и развития мышц. Познакомить учащихся с правилами профилактики нарушений осанки и плоскостопия.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Изгибы позвоночника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роста и развития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ребёнка позвоночник приобретает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физиологические изгибы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изгиба в переднем направлении  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(лордозы) </a:t>
            </a:r>
          </a:p>
          <a:p>
            <a:pPr marL="457200" indent="-45720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изгиба в заднем направлении  </a:t>
            </a:r>
          </a:p>
          <a:p>
            <a:pPr marL="457200" indent="-45720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(кифозы)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щренный визг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9604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100" b="1" dirty="0" smtClean="0"/>
              <a:t>Осанка –</a:t>
            </a:r>
            <a:r>
              <a:rPr lang="ru-RU" sz="3100" dirty="0" smtClean="0"/>
              <a:t> непринужденное привычное положение тела человека стоя, способность удерживать его без активного напряжения мышц.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" name="Содержимое 3" descr="Остео-ДЭНС Denas.in.u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Различают три вида наиболее распространённых искривлений (деформаций) позвоночника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</p:txBody>
      </p:sp>
      <p:pic>
        <p:nvPicPr>
          <p:cNvPr id="7" name="Рисунок 6" descr="Кифоз у детей - Клиника Доктора Игнатьева г. Кие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09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Сколиоз  — боковое искривление позвоночника у человека.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Возникает в период интенсивного роста позвоночника в возрасте 1-15 лет, у девочек бывает в 3-6 раз чаще. Искривление может быть врождённым или приобретённым</a:t>
            </a:r>
            <a:r>
              <a:rPr lang="ru-RU" dirty="0" smtClean="0"/>
              <a:t>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</p:txBody>
      </p:sp>
      <p:pic>
        <p:nvPicPr>
          <p:cNvPr id="6" name="Рисунок 5" descr="Секрет успеха - красивая осанка / Медикус. Посольство медици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23762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диопатические сколиозы Женский журна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140968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Люди - мутанты (27 фотографий) &quot; Невседома - жизнь полна раз…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852936"/>
            <a:ext cx="2376264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cs typeface="Times New Roman" pitchFamily="18" charset="0"/>
              </a:rPr>
              <a:t/>
            </a:r>
            <a:br>
              <a:rPr lang="ru-RU" sz="2800" dirty="0" smtClean="0">
                <a:cs typeface="Times New Roman" pitchFamily="18" charset="0"/>
              </a:rPr>
            </a:br>
            <a:r>
              <a:rPr lang="ru-RU" sz="2800" dirty="0" smtClean="0">
                <a:cs typeface="Times New Roman" pitchFamily="18" charset="0"/>
              </a:rPr>
              <a:t/>
            </a:r>
            <a:br>
              <a:rPr lang="ru-RU" sz="2800" dirty="0" smtClean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Лордоз – искривление позвоночника, </a:t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выпуклостью вперёд</a:t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5" name="Рисунок 4" descr="Причины и симптомы проявления лордоз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5256584" cy="32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тветы@Mail.Ru: как исправить вогнутый лордоз?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230425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maclub.ua/photos/mamaclub/materials/0/43/4321/4321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17032"/>
            <a:ext cx="219573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456</Words>
  <Application>Microsoft Office PowerPoint</Application>
  <PresentationFormat>Экран (4:3)</PresentationFormat>
  <Paragraphs>93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Нарушения опорно-двигательной системы и значение физических упражнений для её формирования</vt:lpstr>
      <vt:lpstr>По данным  министерства здравоохранения России</vt:lpstr>
      <vt:lpstr>Причины заболеваний  опорно-двигательной системы</vt:lpstr>
      <vt:lpstr>Цели урока:</vt:lpstr>
      <vt:lpstr>Изгибы позвоночника</vt:lpstr>
      <vt:lpstr> Осанка – непринужденное привычное положение тела человека стоя, способность удерживать его без активного напряжения мышц. </vt:lpstr>
      <vt:lpstr>Различают три вида наиболее распространённых искривлений (деформаций) позвоночника </vt:lpstr>
      <vt:lpstr>Сколиоз  — боковое искривление позвоночника у человека.  </vt:lpstr>
      <vt:lpstr>  Лордоз – искривление позвоночника,  выпуклостью вперёд  </vt:lpstr>
      <vt:lpstr>  Кифоз- заболевание, которое проявляется в виде, так называемого синдрома «круглой спины»  </vt:lpstr>
      <vt:lpstr>Последствия нарушений правильной осанки тела </vt:lpstr>
      <vt:lpstr>Профилактика нарушений правильной осанки тела</vt:lpstr>
      <vt:lpstr>Физкультура и спорт</vt:lpstr>
      <vt:lpstr>Сбалансированное и рациональное питание</vt:lpstr>
      <vt:lpstr>В меру жесткая постель, удобная одежда и обувь.</vt:lpstr>
      <vt:lpstr> Правильно организованный рабочий уголок ученика, хорошее освещение,  соответствующая росту ребенка мебель. </vt:lpstr>
      <vt:lpstr>Портфель ученика не должен быть перегружен</vt:lpstr>
      <vt:lpstr>Работа № 1.  Определение искривлений позвоночника</vt:lpstr>
      <vt:lpstr>Работа № 1.  Определение искривлений позвоночника</vt:lpstr>
      <vt:lpstr>  Гиподинамия  в переводе с латинского языка означает «малоподвижность».  Под этим понятием подразумевают ограничение двигательной активности. </vt:lpstr>
      <vt:lpstr>Последствия гиподинамии</vt:lpstr>
      <vt:lpstr>Плоскостопие – это деформация стопы, которая заключается в уменьшении высоты её продольных сводов</vt:lpstr>
      <vt:lpstr>Последствия плоскостопия</vt:lpstr>
      <vt:lpstr>Слайд 24</vt:lpstr>
      <vt:lpstr>Профилактика плоскостопия</vt:lpstr>
      <vt:lpstr>Вопросы для обсуждения: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опорно-двигательной системы</dc:title>
  <dc:creator>1</dc:creator>
  <cp:lastModifiedBy>1</cp:lastModifiedBy>
  <cp:revision>65</cp:revision>
  <dcterms:created xsi:type="dcterms:W3CDTF">2014-10-30T15:42:42Z</dcterms:created>
  <dcterms:modified xsi:type="dcterms:W3CDTF">2015-02-21T17:00:11Z</dcterms:modified>
</cp:coreProperties>
</file>