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7" r:id="rId8"/>
    <p:sldId id="261" r:id="rId9"/>
    <p:sldId id="300" r:id="rId10"/>
    <p:sldId id="268" r:id="rId11"/>
    <p:sldId id="262" r:id="rId12"/>
    <p:sldId id="290" r:id="rId13"/>
    <p:sldId id="269" r:id="rId14"/>
    <p:sldId id="263" r:id="rId15"/>
    <p:sldId id="291" r:id="rId16"/>
    <p:sldId id="270" r:id="rId17"/>
    <p:sldId id="264" r:id="rId18"/>
    <p:sldId id="292" r:id="rId19"/>
    <p:sldId id="271" r:id="rId20"/>
    <p:sldId id="265" r:id="rId21"/>
    <p:sldId id="293" r:id="rId22"/>
    <p:sldId id="272" r:id="rId23"/>
    <p:sldId id="266" r:id="rId24"/>
    <p:sldId id="294" r:id="rId25"/>
    <p:sldId id="273" r:id="rId26"/>
    <p:sldId id="274" r:id="rId27"/>
    <p:sldId id="295" r:id="rId28"/>
    <p:sldId id="275" r:id="rId29"/>
    <p:sldId id="276" r:id="rId30"/>
    <p:sldId id="296" r:id="rId31"/>
    <p:sldId id="277" r:id="rId32"/>
    <p:sldId id="278" r:id="rId33"/>
    <p:sldId id="297" r:id="rId34"/>
    <p:sldId id="279" r:id="rId35"/>
    <p:sldId id="280" r:id="rId36"/>
    <p:sldId id="298" r:id="rId37"/>
    <p:sldId id="281" r:id="rId38"/>
    <p:sldId id="282" r:id="rId39"/>
    <p:sldId id="299" r:id="rId40"/>
    <p:sldId id="283" r:id="rId41"/>
    <p:sldId id="284" r:id="rId42"/>
    <p:sldId id="289" r:id="rId43"/>
    <p:sldId id="285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BB46"/>
    <a:srgbClr val="DF07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90" autoAdjust="0"/>
    <p:restoredTop sz="94660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0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362B216-C2CA-4A8A-815E-36B97D069093}" type="datetimeFigureOut">
              <a:rPr lang="ru-RU" smtClean="0"/>
              <a:pPr/>
              <a:t>07.06.2013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C4A716-2EC3-4BEC-9A4C-A2EA186074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slide" Target="slide3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slide" Target="slide4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0648"/>
            <a:ext cx="7369696" cy="4032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Добро пожаловать!</a:t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Тест по теме </a:t>
            </a:r>
            <a:b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«Природа России»</a:t>
            </a:r>
            <a:endParaRPr lang="ru-RU" sz="6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5589240"/>
            <a:ext cx="5328592" cy="9361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Перейти к первому  вопросу…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91680" y="404664"/>
            <a:ext cx="6984776" cy="3888432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4653136"/>
            <a:ext cx="7200800" cy="1800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293496" cy="302433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четвертый: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Самая длинная река </a:t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России – это…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3648" y="3645024"/>
            <a:ext cx="7283152" cy="273630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Волга   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Лена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Енисей  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Обь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200800" cy="4032448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3648" y="5013176"/>
            <a:ext cx="7344816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11144" cy="309634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пятый: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Природная зона арктических пустынь расположена…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3429000"/>
            <a:ext cx="6984776" cy="29523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hlinkClick r:id="rId2" action="ppaction://hlinksldjump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 островах Тихого океана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  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 островах Индийского океана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 на островах Северного Ледовитого океана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10346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4581128"/>
            <a:ext cx="7498080" cy="166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39136" cy="259228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шестой: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ледяной зоне растут…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3429000"/>
            <a:ext cx="7211144" cy="309634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кедр, берёза, черёмуха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лишайники, мхи, полярные маки   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бузина, орешник, айва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56872" cy="3946450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4941168"/>
            <a:ext cx="7384864" cy="1307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288032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первый: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Самые высокие горы России – это…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3140968"/>
            <a:ext cx="7056784" cy="338708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Кавказские горы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Алтай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Саяны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Вулкан Камчатка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93496" cy="27363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седьмой: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 Арктике обитают животные…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3356992"/>
            <a:ext cx="7211144" cy="3096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бобры, нутрии, хомяки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волки, белые медведи, рыси  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моржи, тюлени, белые медведи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200800" cy="3960440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3648" y="5157192"/>
            <a:ext cx="7344816" cy="12961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39136" cy="27363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восьмой: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Главное занятие коренного населения тундры…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3140968"/>
            <a:ext cx="7211144" cy="32403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рыболовство  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оленеводство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 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земледелие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272808" cy="4176464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4941168"/>
            <a:ext cx="7200800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77472" cy="28083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девятый:</a:t>
            </a: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Тундровый заповедник расположен…</a:t>
            </a:r>
            <a:endParaRPr lang="ru-RU" sz="4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47664" y="3717032"/>
            <a:ext cx="7149480" cy="26670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на полуострове Ямал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на полуострове Таймыр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на Кольском полуострове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298378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4581128"/>
            <a:ext cx="7498080" cy="1667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139136" cy="2952328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десятый: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 Красную книгу занесены: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47664" y="3501008"/>
            <a:ext cx="7139136" cy="28803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женьшень,  филин,  амурский тигр   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рябина, тополь, береза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филин, ласточка, киви</a:t>
            </a:r>
            <a:endParaRPr lang="ru-RU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384864" cy="3874442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5013176"/>
            <a:ext cx="7312856" cy="12352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21488" cy="302433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одиннадцатый: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Самую большую территорию занимают…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3789040"/>
            <a:ext cx="7211144" cy="266429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смешанные леса 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хвойные леса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широколиственные леса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312856" cy="4104456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4869160"/>
            <a:ext cx="7312856" cy="165618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312856" cy="338437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Вопрос двенадцатый:</a:t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Лесным исполином называют…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03648" y="4149080"/>
            <a:ext cx="7344816" cy="2304256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hlinkClick r:id="rId2" action="ppaction://hlinksldjump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благородного оленя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лося      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  медведя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72808" cy="4176464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5013176"/>
            <a:ext cx="7384864" cy="1440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211144" cy="3384376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тринадцатый: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Зона степей расположена </a:t>
            </a:r>
            <a:b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… нашей страны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3861048"/>
            <a:ext cx="7200800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севере   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юге   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      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востоке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476672"/>
            <a:ext cx="7056784" cy="3024336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4149080"/>
            <a:ext cx="6840760" cy="2160240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312856" cy="4392488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35608" y="5229200"/>
            <a:ext cx="7240848" cy="12241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344816" cy="27363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четырнадцатый: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Субтропики России – это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75656" y="3501008"/>
            <a:ext cx="7128792" cy="28803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lnSpc>
                <a:spcPct val="120000"/>
              </a:lnSpc>
              <a:buNone/>
            </a:pP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  </a:t>
            </a:r>
          </a:p>
          <a:p>
            <a:pPr>
              <a:lnSpc>
                <a:spcPct val="120000"/>
              </a:lnSpc>
              <a:buNone/>
            </a:pP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обширная зона на востоке страны</a:t>
            </a:r>
            <a:endParaRPr lang="ru-RU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   небольшая зона на побережье северных морей  </a:t>
            </a:r>
            <a:endParaRPr lang="ru-RU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buNone/>
            </a:pP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3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небольшая зона на побережье Чёрного моря</a:t>
            </a:r>
            <a:endParaRPr lang="ru-RU" sz="33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404664"/>
            <a:ext cx="7128792" cy="381642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Поздравляем с </a:t>
            </a:r>
            <a:br>
              <a:rPr lang="ru-RU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прохождение теста!</a:t>
            </a:r>
            <a:br>
              <a:rPr lang="ru-RU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47664" y="4725144"/>
            <a:ext cx="7139136" cy="1656184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Вы только что закрепили </a:t>
            </a: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свои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знания </a:t>
            </a:r>
            <a:endParaRPr lang="ru-RU" sz="36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природе России!</a:t>
            </a:r>
            <a:endParaRPr lang="ru-RU" sz="36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332656"/>
            <a:ext cx="7211144" cy="28083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второй: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Каменным поясом земли назвали …</a:t>
            </a:r>
            <a:endParaRPr lang="ru-RU" sz="4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3573016"/>
            <a:ext cx="7067128" cy="27363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Вулканы Камчатки  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 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Уральские горы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   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Кавказские горы</a:t>
            </a:r>
            <a:endParaRPr lang="ru-RU" sz="4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82354"/>
          </a:xfrm>
        </p:spPr>
        <p:txBody>
          <a:bodyPr>
            <a:norm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8800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4293096"/>
            <a:ext cx="6984776" cy="2160240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Далее…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332656"/>
            <a:ext cx="7128792" cy="30963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9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900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Вопрос третий: </a:t>
            </a:r>
            <a:r>
              <a:rPr lang="ru-RU" sz="4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49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9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Самое большое по площади озеро России – это…</a:t>
            </a:r>
            <a:br>
              <a:rPr lang="ru-RU" sz="49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9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19672" y="3501008"/>
            <a:ext cx="6984776" cy="28803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Каспийское</a:t>
            </a:r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  Байкал </a:t>
            </a:r>
            <a:endParaRPr lang="ru-RU" sz="4000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Онежское</a:t>
            </a:r>
            <a:endParaRPr lang="ru-RU" sz="4000" b="1" dirty="0" smtClean="0">
              <a:ln w="11430"/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221488" cy="2736304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Увы…</a:t>
            </a:r>
            <a:endParaRPr lang="ru-RU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91680" y="2708920"/>
            <a:ext cx="6840760" cy="34563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Попробуйте еще раз!</a:t>
            </a:r>
            <a:endParaRPr lang="ru-RU" sz="54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261</TotalTime>
  <Words>238</Words>
  <Application>Microsoft Office PowerPoint</Application>
  <PresentationFormat>Экран (4:3)</PresentationFormat>
  <Paragraphs>166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Солнцестояние</vt:lpstr>
      <vt:lpstr>Добро пожаловать! Тест по теме  «Природа России»</vt:lpstr>
      <vt:lpstr>Вопрос первый: Самые высокие горы России – это…</vt:lpstr>
      <vt:lpstr>Увы…</vt:lpstr>
      <vt:lpstr>Молодец!</vt:lpstr>
      <vt:lpstr>Вопрос второй:  Каменным поясом земли назвали …</vt:lpstr>
      <vt:lpstr>Увы…</vt:lpstr>
      <vt:lpstr>Молодец!</vt:lpstr>
      <vt:lpstr> Вопрос третий:  Самое большое по площади озеро России – это… </vt:lpstr>
      <vt:lpstr>Увы…</vt:lpstr>
      <vt:lpstr>Молодец!</vt:lpstr>
      <vt:lpstr>Вопрос четвертый: Самая длинная река  России – это…</vt:lpstr>
      <vt:lpstr>Увы…</vt:lpstr>
      <vt:lpstr>Молодец!</vt:lpstr>
      <vt:lpstr>Вопрос пятый: Природная зона арктических пустынь расположена…</vt:lpstr>
      <vt:lpstr>Увы…</vt:lpstr>
      <vt:lpstr>Молодец!</vt:lpstr>
      <vt:lpstr>Вопрос шестой: В ледяной зоне растут…</vt:lpstr>
      <vt:lpstr>Увы…</vt:lpstr>
      <vt:lpstr>Молодец!</vt:lpstr>
      <vt:lpstr>Вопрос седьмой: В Арктике обитают животные…</vt:lpstr>
      <vt:lpstr>Увы…</vt:lpstr>
      <vt:lpstr>Молодец!</vt:lpstr>
      <vt:lpstr>Вопрос восьмой: Главное занятие коренного населения тундры…</vt:lpstr>
      <vt:lpstr>Увы…</vt:lpstr>
      <vt:lpstr>Молодец!</vt:lpstr>
      <vt:lpstr>Вопрос девятый:  Тундровый заповедник расположен…</vt:lpstr>
      <vt:lpstr>Увы…</vt:lpstr>
      <vt:lpstr>Молодец!</vt:lpstr>
      <vt:lpstr>Вопрос десятый:  В Красную книгу занесены:</vt:lpstr>
      <vt:lpstr>Увы…</vt:lpstr>
      <vt:lpstr>Молодец!</vt:lpstr>
      <vt:lpstr>Вопрос одиннадцатый:  Самую большую территорию занимают…</vt:lpstr>
      <vt:lpstr>Увы…</vt:lpstr>
      <vt:lpstr>Молодец!</vt:lpstr>
      <vt:lpstr>Вопрос двенадцатый:  Лесным исполином называют…</vt:lpstr>
      <vt:lpstr>Увы…</vt:lpstr>
      <vt:lpstr>Молодец!</vt:lpstr>
      <vt:lpstr>Вопрос тринадцатый:  Зона степей расположена  на … нашей страны</vt:lpstr>
      <vt:lpstr>Увы…</vt:lpstr>
      <vt:lpstr>Молодец!</vt:lpstr>
      <vt:lpstr>Вопрос четырнадцатый:  Субтропики России – это</vt:lpstr>
      <vt:lpstr>Увы…</vt:lpstr>
      <vt:lpstr>Поздравляем с  прохождение теста! 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пожаловать!</dc:title>
  <dc:creator>Admin</dc:creator>
  <cp:lastModifiedBy>admin</cp:lastModifiedBy>
  <cp:revision>32</cp:revision>
  <dcterms:created xsi:type="dcterms:W3CDTF">2013-02-03T09:57:37Z</dcterms:created>
  <dcterms:modified xsi:type="dcterms:W3CDTF">2013-06-07T04:42:11Z</dcterms:modified>
</cp:coreProperties>
</file>