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4" r:id="rId13"/>
    <p:sldId id="275" r:id="rId14"/>
    <p:sldId id="276" r:id="rId15"/>
    <p:sldId id="266" r:id="rId16"/>
    <p:sldId id="277" r:id="rId17"/>
    <p:sldId id="278" r:id="rId18"/>
    <p:sldId id="279" r:id="rId19"/>
    <p:sldId id="280" r:id="rId20"/>
    <p:sldId id="281" r:id="rId21"/>
    <p:sldId id="267" r:id="rId22"/>
    <p:sldId id="268" r:id="rId23"/>
    <p:sldId id="272" r:id="rId24"/>
    <p:sldId id="270" r:id="rId25"/>
    <p:sldId id="273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76;&#1086;&#1084;%20&#1087;&#1072;&#1074;&#1083;&#1086;&#1074;&#1072;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0;&#1088;&#1080;&#1081;%20&#1043;&#1091;&#1083;&#1103;&#1077;&#1074;%20-%20&#1043;&#1086;&#1088;&#1103;&#1095;&#1080;&#1081;%20&#1057;&#1085;&#1077;&#1075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50;&#1072;&#1087;&#1080;&#1090;&#1091;&#1083;&#1103;&#1094;&#1080;&#1103;%20&#1055;&#1072;&#1091;&#1083;&#1102;&#1089;&#1072;%20&#1087;&#1086;&#1076;%20&#1057;&#1090;&#1072;&#1083;&#1080;&#1085;&#1075;&#1088;&#1072;&#1076;&#1086;&#1084;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83;&#1077;&#1074;&#1080;&#1090;&#1072;&#1085;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55;&#1077;&#1089;&#1085;&#1103;-&#1089;&#1082;&#1072;&#1079;%20&#1086;%20&#1052;&#1072;&#1084;&#1072;&#1077;&#1074;&#1086;&#1084;%20&#1082;&#1091;&#1088;&#1075;&#1072;&#1085;&#1077;.%20(&#1053;&#1072;%20&#1052;&#1072;&#1084;&#1072;&#1077;&#1074;&#1086;&#1084;%20&#1082;&#1091;&#1088;&#1075;&#1072;&#1085;&#1077;%20...)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41;&#1072;&#1083;&#1083;&#1072;&#1076;&#1072;%20&#1086;%20&#1084;&#1072;&#1090;&#1077;&#1088;&#1080;%20(&#1040;&#1083;&#1077;&#1096;&#1077;&#1085;&#1100;&#1082;&#1072;)%20C&#1086;&#1092;&#1080;&#1103;%20&#1056;&#1086;&#1090;&#1072;&#1088;&#1091;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54;&#1092;&#1080;&#1094;&#1077;&#1088;&#1099;%20-%20&#1060;&#1080;&#1085;&#1072;&#1083;&#1100;&#1085;&#1072;&#1103;%20&#1087;&#1077;&#1089;&#1085;&#1103;.mp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42;&#1088;&#1072;&#1075;%20&#1091;%20&#1074;&#1086;&#1088;&#1086;&#1090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«… НО ВЫДЕРЖАЛ ЖЕЛЕЗНЫЙ ТОТ СОЛДАТ,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НО ВЫСТОЯЛ БЕССМЕРТНЫЙ СТАЛИНГРАД»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zashchit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29"/>
            <a:ext cx="5000660" cy="5921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</a:t>
            </a:r>
            <a:r>
              <a:rPr lang="ru-RU" dirty="0" smtClean="0">
                <a:hlinkClick r:id="rId2" action="ppaction://hlinkfile"/>
              </a:rPr>
              <a:t>Павлова</a:t>
            </a:r>
            <a:endParaRPr lang="ru-RU" dirty="0"/>
          </a:p>
        </p:txBody>
      </p:sp>
      <p:pic>
        <p:nvPicPr>
          <p:cNvPr id="4" name="Содержимое 3" descr="2010_10_13_stalingrad_fight_01_59gck76czjkswck8s048ssgco_ejcuplo1l0oo0sk8c40s8osc4_t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2121" y="1857365"/>
            <a:ext cx="7068689" cy="4535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Шапошников Иван Иванович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20 сентября 1923 года в селе Никольское </a:t>
            </a:r>
            <a:r>
              <a:rPr lang="ru-RU" dirty="0" err="1" smtClean="0"/>
              <a:t>Енотаевского</a:t>
            </a:r>
            <a:r>
              <a:rPr lang="ru-RU" dirty="0" smtClean="0"/>
              <a:t> района Астраханской </a:t>
            </a:r>
            <a:r>
              <a:rPr lang="ru-RU" dirty="0" smtClean="0"/>
              <a:t>области</a:t>
            </a:r>
          </a:p>
          <a:p>
            <a:r>
              <a:rPr lang="ru-RU" dirty="0" smtClean="0"/>
              <a:t>Награжден медалями "За оборону Сталинграда", "За победу над Германией", "За освобождение Варшавы", "За взятие Берлина" и другими.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СТАРЦЕВА Анфиса Степановна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Родилась 15 августа 1923 года в селе </a:t>
            </a:r>
            <a:r>
              <a:rPr lang="ru-RU" dirty="0" err="1" smtClean="0"/>
              <a:t>Ивано-Николаевка</a:t>
            </a:r>
            <a:r>
              <a:rPr lang="ru-RU" dirty="0" smtClean="0"/>
              <a:t> </a:t>
            </a:r>
            <a:r>
              <a:rPr lang="ru-RU" dirty="0" err="1" smtClean="0"/>
              <a:t>Енотаевского</a:t>
            </a:r>
            <a:r>
              <a:rPr lang="ru-RU" dirty="0" smtClean="0"/>
              <a:t> района </a:t>
            </a:r>
            <a:r>
              <a:rPr lang="ru-RU" dirty="0" smtClean="0"/>
              <a:t>Астраханской </a:t>
            </a:r>
            <a:r>
              <a:rPr lang="ru-RU" dirty="0" smtClean="0"/>
              <a:t>области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Награждена орденом Отечественной войны I степени, медалями "За отвагу", "За оборону Сталинграда", "За взятие Вены" и другими.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ЧИГИНА Александра Васильевна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Родилась 19 декабря 1921 года в селе Николаевка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Награждена боевой медалью «За оборону Сталинграда», а также государственными наградами: знак «Участника обороны Сталинграда 1942-1943 гг.», орден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степени, медаль Жукова, памятные знаки «25 лет Победы в Великой Отечественной войне», «60 лет Победы в Сталинградской битве», юбилейные медали « 30,40,50,65 лет Победы в Великой Отечественной войне», «50,60,70-летие Вооруженных сил СССР», «60 лет освобождения Украины от фашистских захватчиков».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ТЫРНОВ Федор Васильевич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1 марта 1923 года на хуторе Судный бугор, в 35 км. от села Никольское.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Награжден: орден Великой 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 степени, орден Красной звезды, медаль «За победу над Германией в Великой отечественной войне 1941-1945гг»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Наташа </a:t>
            </a:r>
            <a:r>
              <a:rPr lang="ru-RU" b="1" i="1" dirty="0" err="1" smtClean="0"/>
              <a:t>Качуевская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Вынесла с поля боя 79 солдат. В одном из боёв за Сталинград, попав в окружение с 45 бойцами, она не только оказывала раненым медицинскую помощь, но и стреляла в фашистов. Когда враги приблизились, подпустила их близко к себе и взорвала гранату. Вместе с ней погибло 10 фашистов.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Зинаида </a:t>
            </a:r>
            <a:r>
              <a:rPr lang="ru-RU" b="1" i="1" dirty="0" err="1" smtClean="0"/>
              <a:t>Маресева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19- летняя медсестра </a:t>
            </a:r>
            <a:r>
              <a:rPr lang="ru-RU" b="1" i="1" dirty="0" smtClean="0"/>
              <a:t>Зинаида </a:t>
            </a:r>
            <a:r>
              <a:rPr lang="ru-RU" b="1" i="1" dirty="0" err="1" smtClean="0"/>
              <a:t>Маресева</a:t>
            </a:r>
            <a:r>
              <a:rPr lang="ru-RU" b="1" i="1" dirty="0" smtClean="0"/>
              <a:t> </a:t>
            </a:r>
            <a:r>
              <a:rPr lang="ru-RU" dirty="0" smtClean="0"/>
              <a:t> во время Сталинградской битвы выносила раненных с поля боя и доставляла к переправе. Погибла 6 августа 1943 года, переправляя через Волгу раненных бойцов.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Гуля Королёва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Пошла </a:t>
            </a:r>
            <a:r>
              <a:rPr lang="ru-RU" dirty="0" smtClean="0"/>
              <a:t>на фронт добровольно. 24 ноября 1942 года во время боя при </a:t>
            </a:r>
            <a:r>
              <a:rPr lang="ru-RU" dirty="0" err="1" smtClean="0"/>
              <a:t>Паньшино</a:t>
            </a:r>
            <a:r>
              <a:rPr lang="ru-RU" dirty="0" smtClean="0"/>
              <a:t> вынесла 100 раненных воинов с поля битвы. Она подносила бойцам гранаты, а когда настал критический момент боя, повела за собой потерявших веру в победу бойцов. Дважды раненная, она не оставила поля боя, в своём последнем бою лично уничтожила 15 гитлеровцев и погибла смертью героя.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Медведева Александра Ивановна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Автоматчик</a:t>
            </a:r>
            <a:r>
              <a:rPr lang="ru-RU" dirty="0" smtClean="0"/>
              <a:t>, разведчик, санинструктор 7-й Сталинградской мотострелковой бригады, младшая операционная сестра. Родилась в 1923 году. </a:t>
            </a:r>
            <a:endParaRPr lang="ru-RU" dirty="0" smtClean="0"/>
          </a:p>
          <a:p>
            <a:r>
              <a:rPr lang="ru-RU" dirty="0" smtClean="0"/>
              <a:t>Награждена </a:t>
            </a:r>
            <a:r>
              <a:rPr lang="ru-RU" dirty="0" smtClean="0"/>
              <a:t>медалью «За оборону Сталинграда», «За победу над Германией в Великой Отечественной войне 1941-1945гг»,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степени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Сергеева Елизавета Федоровна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Родилась </a:t>
            </a:r>
            <a:r>
              <a:rPr lang="ru-RU" dirty="0" smtClean="0"/>
              <a:t>в 1923 году. 15 мая 1942 года приняла присягу. В составе 14 батареи принимала </a:t>
            </a:r>
            <a:r>
              <a:rPr lang="ru-RU" dirty="0" smtClean="0"/>
              <a:t>участие </a:t>
            </a:r>
            <a:r>
              <a:rPr lang="ru-RU" dirty="0" smtClean="0"/>
              <a:t>в Сталинградской битве. </a:t>
            </a:r>
            <a:endParaRPr lang="ru-RU" dirty="0" smtClean="0"/>
          </a:p>
          <a:p>
            <a:r>
              <a:rPr lang="ru-RU" dirty="0" smtClean="0"/>
              <a:t>Награждена </a:t>
            </a:r>
            <a:r>
              <a:rPr lang="ru-RU" dirty="0" smtClean="0"/>
              <a:t>медалью «За оборону Сталинграда», «За победу над Германией в Великой Отечественной войне 1941-1945гг»,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степени, юбилейными медалями.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Звучит песня </a:t>
            </a:r>
            <a:r>
              <a:rPr lang="ru-RU" sz="4400" dirty="0" err="1" smtClean="0"/>
              <a:t>А.Пахмутовой</a:t>
            </a:r>
            <a:r>
              <a:rPr lang="ru-RU" sz="4400" dirty="0" smtClean="0"/>
              <a:t> М.Львова </a:t>
            </a:r>
            <a:r>
              <a:rPr lang="ru-RU" sz="4400" dirty="0" smtClean="0">
                <a:hlinkClick r:id="rId2" action="ppaction://hlinkfile"/>
              </a:rPr>
              <a:t>Горячий снег</a:t>
            </a:r>
            <a:endParaRPr lang="ru-RU" sz="4400" dirty="0"/>
          </a:p>
        </p:txBody>
      </p:sp>
      <p:pic>
        <p:nvPicPr>
          <p:cNvPr id="4" name="Рисунок 3" descr="scree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3200400"/>
            <a:ext cx="66675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Яковлева Зиновия Павловна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Медсестра </a:t>
            </a:r>
            <a:r>
              <a:rPr lang="ru-RU" dirty="0" smtClean="0"/>
              <a:t>эвакогоспиталей № 05-5466 и №57-62. Родилась в 1925 году. Награждена медалью «За доблестный труд В Великой Отечественной войне 1941-1945 </a:t>
            </a:r>
            <a:r>
              <a:rPr lang="ru-RU" dirty="0" err="1" smtClean="0"/>
              <a:t>гг</a:t>
            </a:r>
            <a:r>
              <a:rPr lang="ru-RU" dirty="0" smtClean="0"/>
              <a:t>», юбилейными медалями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Капитуляция </a:t>
            </a:r>
            <a:r>
              <a:rPr lang="ru-RU" dirty="0" smtClean="0">
                <a:hlinkClick r:id="rId2" action="ppaction://hlinkfile"/>
              </a:rPr>
              <a:t>Паулюса</a:t>
            </a:r>
            <a:endParaRPr lang="ru-RU" dirty="0"/>
          </a:p>
        </p:txBody>
      </p:sp>
      <p:pic>
        <p:nvPicPr>
          <p:cNvPr id="4" name="Содержимое 3" descr="kapitulacia-Paulusa.png1_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6012" y="2643182"/>
            <a:ext cx="5981726" cy="4214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Голос </a:t>
            </a:r>
            <a:r>
              <a:rPr lang="ru-RU" dirty="0" smtClean="0">
                <a:hlinkClick r:id="rId2" action="ppaction://hlinkfile"/>
              </a:rPr>
              <a:t>Левитана</a:t>
            </a:r>
            <a:endParaRPr lang="ru-RU" dirty="0"/>
          </a:p>
        </p:txBody>
      </p:sp>
      <p:pic>
        <p:nvPicPr>
          <p:cNvPr id="4" name="Содержимое 3" descr="5_01_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452148"/>
            <a:ext cx="6715172" cy="503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мамаев </a:t>
            </a:r>
            <a:r>
              <a:rPr lang="ru-RU" dirty="0" smtClean="0">
                <a:hlinkClick r:id="rId2" action="ppaction://hlinkfile"/>
              </a:rPr>
              <a:t>курган</a:t>
            </a:r>
            <a:endParaRPr lang="ru-RU" dirty="0"/>
          </a:p>
        </p:txBody>
      </p:sp>
      <p:pic>
        <p:nvPicPr>
          <p:cNvPr id="4" name="Содержимое 3" descr="15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0674" y="1600200"/>
            <a:ext cx="64426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Баллада о </a:t>
            </a:r>
            <a:r>
              <a:rPr lang="ru-RU" dirty="0" smtClean="0">
                <a:hlinkClick r:id="rId2" action="ppaction://hlinkfile"/>
              </a:rPr>
              <a:t>матери</a:t>
            </a:r>
            <a:endParaRPr lang="ru-RU" dirty="0"/>
          </a:p>
        </p:txBody>
      </p:sp>
      <p:pic>
        <p:nvPicPr>
          <p:cNvPr id="4" name="Содержимое 3" descr="art_mamaevkurg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195330"/>
            <a:ext cx="4143404" cy="552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офицеры</a:t>
            </a:r>
            <a:endParaRPr lang="ru-RU" dirty="0"/>
          </a:p>
        </p:txBody>
      </p:sp>
      <p:pic>
        <p:nvPicPr>
          <p:cNvPr id="4" name="Содержимое 3" descr="2859349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92520"/>
            <a:ext cx="6929454" cy="4365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>Враг у ворот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Кадры из фильма о </a:t>
            </a:r>
          </a:p>
          <a:p>
            <a:pPr>
              <a:buNone/>
            </a:pPr>
            <a:r>
              <a:rPr lang="ru-RU" dirty="0" smtClean="0"/>
              <a:t>Сталинградской битве</a:t>
            </a:r>
            <a:endParaRPr lang="ru-RU" dirty="0"/>
          </a:p>
        </p:txBody>
      </p:sp>
      <p:pic>
        <p:nvPicPr>
          <p:cNvPr id="4" name="Рисунок 3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825" y="1143000"/>
            <a:ext cx="406717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856932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428728" y="285728"/>
            <a:ext cx="6858048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17 июля 1942г. Начало оборонительного этапа   Сталинградской  битвы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8569325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571604" y="214290"/>
            <a:ext cx="5929339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23 августа 1942г. Выход немцев к Волге севернее Сталинграда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14500"/>
            <a:ext cx="84978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71472" y="571500"/>
            <a:ext cx="7929617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23 августа - Сталинград  подвергся варварской бомбардировке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928813"/>
            <a:ext cx="43576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857250"/>
            <a:ext cx="71438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Город был буквально стёрт с лица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357438"/>
            <a:ext cx="4643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00100" y="1285860"/>
            <a:ext cx="7429552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Рабочие всех заводов дружно встали на защиту родного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643188"/>
            <a:ext cx="82804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85786" y="928688"/>
            <a:ext cx="7572428" cy="95410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13 сентября – начало уличных боёв в Сталинграде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Павлова</a:t>
            </a:r>
            <a:endParaRPr lang="ru-RU" dirty="0"/>
          </a:p>
        </p:txBody>
      </p:sp>
      <p:pic>
        <p:nvPicPr>
          <p:cNvPr id="4" name="Содержимое 3" descr="0012-013-Pavlov-JA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71546"/>
            <a:ext cx="6747972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599</Words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</vt:lpstr>
      <vt:lpstr>Слайд 2</vt:lpstr>
      <vt:lpstr> </vt:lpstr>
      <vt:lpstr> </vt:lpstr>
      <vt:lpstr> </vt:lpstr>
      <vt:lpstr>Слайд 6</vt:lpstr>
      <vt:lpstr>Слайд 7</vt:lpstr>
      <vt:lpstr> </vt:lpstr>
      <vt:lpstr>Дом Павлова</vt:lpstr>
      <vt:lpstr>Дом Павлова</vt:lpstr>
      <vt:lpstr>Шапошников Иван Иванович</vt:lpstr>
      <vt:lpstr>СТАРЦЕВА Анфиса Степановна  </vt:lpstr>
      <vt:lpstr>ЧИГИНА Александра Васильевна </vt:lpstr>
      <vt:lpstr>ТЫРНОВ Федор Васильевич </vt:lpstr>
      <vt:lpstr>Наташа Качуевская </vt:lpstr>
      <vt:lpstr>Зинаида Маресева </vt:lpstr>
      <vt:lpstr>Гуля Королёва.</vt:lpstr>
      <vt:lpstr>Медведева Александра Ивановна </vt:lpstr>
      <vt:lpstr>Сергеева Елизавета Федоровна </vt:lpstr>
      <vt:lpstr>Яковлева Зиновия Павловна </vt:lpstr>
      <vt:lpstr>Капитуляция Паулюса</vt:lpstr>
      <vt:lpstr>Голос Левитана</vt:lpstr>
      <vt:lpstr> мамаев курган</vt:lpstr>
      <vt:lpstr>Баллада о матери</vt:lpstr>
      <vt:lpstr>офицеры</vt:lpstr>
      <vt:lpstr>Враг у ворот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«… НО ВЫДЕРЖАЛ ЖЕЛЕЗНЫЙ ТОТ СОЛДАТ, НО ВЫСТОЯЛ БЕССМЕРТНЫЙ СТАЛИНГРАД» </dc:title>
  <cp:lastModifiedBy>Admin</cp:lastModifiedBy>
  <cp:revision>18</cp:revision>
  <dcterms:modified xsi:type="dcterms:W3CDTF">2013-02-03T22:24:33Z</dcterms:modified>
</cp:coreProperties>
</file>