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61" r:id="rId4"/>
    <p:sldId id="262" r:id="rId5"/>
    <p:sldId id="265" r:id="rId6"/>
    <p:sldId id="266" r:id="rId7"/>
    <p:sldId id="268" r:id="rId8"/>
    <p:sldId id="269" r:id="rId9"/>
    <p:sldId id="264" r:id="rId10"/>
    <p:sldId id="272" r:id="rId11"/>
    <p:sldId id="273" r:id="rId12"/>
    <p:sldId id="274" r:id="rId13"/>
    <p:sldId id="267" r:id="rId14"/>
    <p:sldId id="263" r:id="rId15"/>
    <p:sldId id="271" r:id="rId16"/>
    <p:sldId id="270" r:id="rId1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78" y="3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495798-CA5D-4F3B-9FA5-963C1997D654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97037-8203-4B5C-8F89-BF7C216DE1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495798-CA5D-4F3B-9FA5-963C1997D654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97037-8203-4B5C-8F89-BF7C216DE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495798-CA5D-4F3B-9FA5-963C1997D654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97037-8203-4B5C-8F89-BF7C216DE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495798-CA5D-4F3B-9FA5-963C1997D654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97037-8203-4B5C-8F89-BF7C216DE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495798-CA5D-4F3B-9FA5-963C1997D654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97037-8203-4B5C-8F89-BF7C216DE1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495798-CA5D-4F3B-9FA5-963C1997D654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97037-8203-4B5C-8F89-BF7C216DE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495798-CA5D-4F3B-9FA5-963C1997D654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97037-8203-4B5C-8F89-BF7C216DE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495798-CA5D-4F3B-9FA5-963C1997D654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97037-8203-4B5C-8F89-BF7C216DE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495798-CA5D-4F3B-9FA5-963C1997D654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97037-8203-4B5C-8F89-BF7C216DE1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495798-CA5D-4F3B-9FA5-963C1997D654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97037-8203-4B5C-8F89-BF7C216DE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495798-CA5D-4F3B-9FA5-963C1997D654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197037-8203-4B5C-8F89-BF7C216DE1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4495798-CA5D-4F3B-9FA5-963C1997D654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7197037-8203-4B5C-8F89-BF7C216DE1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755411" y="3279338"/>
            <a:ext cx="8368830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ТЕТРАДЬ</a:t>
            </a:r>
            <a:b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ПО </a:t>
            </a:r>
          </a:p>
          <a:p>
            <a:pPr algn="ctr"/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САМООБРАЗОВАНИЮ                      </a:t>
            </a:r>
          </a:p>
          <a:p>
            <a:pPr algn="ctr"/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ПЕДАГОГА</a:t>
            </a:r>
            <a:endParaRPr lang="ru-RU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0211348">
            <a:off x="1196752" y="899592"/>
            <a:ext cx="1080120" cy="93610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0070C0"/>
                </a:solidFill>
              </a:ln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 rot="1430858">
            <a:off x="5453214" y="665825"/>
            <a:ext cx="1224136" cy="1152128"/>
          </a:xfrm>
          <a:prstGeom prst="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140968" y="1331640"/>
            <a:ext cx="1224136" cy="136815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20871986">
            <a:off x="1124744" y="6804248"/>
            <a:ext cx="2088232" cy="7200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rot="627904">
            <a:off x="3789040" y="7668344"/>
            <a:ext cx="2448272" cy="72008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64704" y="1"/>
          <a:ext cx="6093296" cy="8964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867"/>
                <a:gridCol w="2569781"/>
                <a:gridCol w="1835584"/>
                <a:gridCol w="1211064"/>
              </a:tblGrid>
              <a:tr h="83483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№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педагога</a:t>
                      </a:r>
                      <a:endParaRPr lang="ru-RU" sz="16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Пути, способы решения 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59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Март </a:t>
                      </a: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5147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b="1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4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«Интересное рядом»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Выступление</a:t>
                      </a:r>
                      <a:r>
                        <a:rPr kumimoji="0" lang="ru-RU" sz="18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семинаре</a:t>
                      </a:r>
                      <a:endParaRPr kumimoji="0" lang="ru-RU" sz="1800" b="1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До 19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марта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3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Любознайка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мартовский выпуск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Стенгазета на закрепление математических способностей для родителей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марта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3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«Встречаемся на крыше»</a:t>
                      </a:r>
                      <a:endParaRPr lang="ru-RU" sz="2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Открытое занятие по ФЭМП для воспитателей и родителей</a:t>
                      </a:r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конце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месяца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64704" y="1"/>
          <a:ext cx="6093296" cy="8964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867"/>
                <a:gridCol w="2569781"/>
                <a:gridCol w="1835584"/>
                <a:gridCol w="1211064"/>
              </a:tblGrid>
              <a:tr h="83483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№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педагога</a:t>
                      </a:r>
                      <a:endParaRPr lang="ru-RU" sz="16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Пути, способы решения 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59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Апрель </a:t>
                      </a: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5147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b="1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4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</a:t>
                      </a:r>
                      <a:r>
                        <a:rPr kumimoji="0"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Раньше – позже», «Счет до пяти</a:t>
                      </a:r>
                      <a:r>
                        <a:rPr kumimoji="0" lang="ru-RU" sz="24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Итоговое</a:t>
                      </a:r>
                      <a:r>
                        <a:rPr kumimoji="0" lang="ru-RU" sz="18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развлечение для детей</a:t>
                      </a:r>
                      <a:endParaRPr kumimoji="0" lang="ru-RU" sz="18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До 16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апреля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3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Любознайка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мартовский выпуск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Стенгазета на закрепление математических способностей для родителей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19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аереля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3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«мониторинг»</a:t>
                      </a:r>
                      <a:endParaRPr lang="ru-RU" sz="2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Обследование детей в группе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конце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месяца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64704" y="1"/>
          <a:ext cx="6093296" cy="9099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867"/>
                <a:gridCol w="2569781"/>
                <a:gridCol w="1835584"/>
                <a:gridCol w="1211064"/>
              </a:tblGrid>
              <a:tr h="83483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№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педагога</a:t>
                      </a:r>
                      <a:endParaRPr lang="ru-RU" sz="16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Пути, способы решения 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59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Май </a:t>
                      </a: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5147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Написание</a:t>
                      </a:r>
                      <a:r>
                        <a:rPr kumimoji="0" lang="ru-RU" sz="24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                             </a:t>
                      </a:r>
                      <a:r>
                        <a:rPr kumimoji="0"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отчёта о проделанной работе за учебный год</a:t>
                      </a:r>
                      <a:r>
                        <a:rPr kumimoji="0" lang="ru-RU" sz="24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Выступление на педсовете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До 11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мая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3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Любознайка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мартовский выпуск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Стенгазета на закрепление математических способностей для родителей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19 мая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3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Выступление с отчётом</a:t>
                      </a:r>
                      <a:r>
                        <a:rPr lang="ru-RU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2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родительском собрании </a:t>
                      </a:r>
                      <a:endParaRPr lang="ru-RU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конце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месяца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Литература по теме: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1. Программа «От рождения до школы» - Под ред. Н. Е. </a:t>
            </a:r>
            <a:r>
              <a:rPr lang="ru-RU" sz="1800" u="sng" dirty="0" err="1" smtClean="0">
                <a:latin typeface="Times New Roman" pitchFamily="18" charset="0"/>
                <a:cs typeface="Times New Roman" pitchFamily="18" charset="0"/>
              </a:rPr>
              <a:t>Веракса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, Т. С. Комаровой, М. А. Васильевой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2. «Математика и дети» - А. </a:t>
            </a:r>
            <a:r>
              <a:rPr lang="ru-RU" sz="1800" u="sng" dirty="0" err="1" smtClean="0">
                <a:latin typeface="Times New Roman" pitchFamily="18" charset="0"/>
                <a:cs typeface="Times New Roman" pitchFamily="18" charset="0"/>
              </a:rPr>
              <a:t>Белошинская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 – кандидат </a:t>
            </a:r>
            <a:r>
              <a:rPr lang="ru-RU" sz="1800" u="sng" dirty="0" err="1" smtClean="0"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u="sng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 наук.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3. «Ориентировка в пространстве» - Т. </a:t>
            </a:r>
            <a:r>
              <a:rPr lang="ru-RU" sz="1800" u="sng" dirty="0" err="1" smtClean="0">
                <a:latin typeface="Times New Roman" pitchFamily="18" charset="0"/>
                <a:cs typeface="Times New Roman" pitchFamily="18" charset="0"/>
              </a:rPr>
              <a:t>Мусейнова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 – кандидат </a:t>
            </a:r>
            <a:r>
              <a:rPr lang="ru-RU" sz="1800" u="sng" dirty="0" err="1" smtClean="0"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u="sng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 наук.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4. «Сюжетно – дидактические игры с математическим содержанием» - А. А. Смоленцева.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5. «Сенсорное воспитание» - Э. Пилюгина.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6. «Играем в числа» - серия пособий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7. «Развиваем восприятие, воображение» - А. Левина.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Л. Г. </a:t>
            </a:r>
            <a:r>
              <a:rPr lang="ru-RU" sz="1800" u="sng" dirty="0" err="1" smtClean="0">
                <a:latin typeface="Times New Roman" pitchFamily="18" charset="0"/>
                <a:cs typeface="Times New Roman" pitchFamily="18" charset="0"/>
              </a:rPr>
              <a:t>Петерсон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, Н. П. Холина «</a:t>
            </a:r>
            <a:r>
              <a:rPr lang="ru-RU" sz="1800" u="sng" dirty="0" err="1" smtClean="0">
                <a:latin typeface="Times New Roman" pitchFamily="18" charset="0"/>
                <a:cs typeface="Times New Roman" pitchFamily="18" charset="0"/>
              </a:rPr>
              <a:t>Игралочка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». Практический курс математики для дошкольников. Методические рекомендации. - М.: </a:t>
            </a:r>
            <a:r>
              <a:rPr lang="ru-RU" sz="1800" u="sng" dirty="0" err="1" smtClean="0">
                <a:latin typeface="Times New Roman" pitchFamily="18" charset="0"/>
                <a:cs typeface="Times New Roman" pitchFamily="18" charset="0"/>
              </a:rPr>
              <a:t>Баласс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, 2003 г. - 256 с.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9.Под ред. Б. Б. </a:t>
            </a:r>
            <a:r>
              <a:rPr lang="ru-RU" sz="1800" u="sng" dirty="0" err="1" smtClean="0">
                <a:latin typeface="Times New Roman" pitchFamily="18" charset="0"/>
                <a:cs typeface="Times New Roman" pitchFamily="18" charset="0"/>
              </a:rPr>
              <a:t>Финкельнтейн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. «Давайте вместе поиграем». Комплект игр с блоками </a:t>
            </a:r>
            <a:r>
              <a:rPr lang="ru-RU" sz="1800" u="sng" dirty="0" err="1" smtClean="0">
                <a:latin typeface="Times New Roman" pitchFamily="18" charset="0"/>
                <a:cs typeface="Times New Roman" pitchFamily="18" charset="0"/>
              </a:rPr>
              <a:t>Дьенеша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u="sng" dirty="0" err="1" smtClean="0">
                <a:latin typeface="Times New Roman" pitchFamily="18" charset="0"/>
                <a:cs typeface="Times New Roman" pitchFamily="18" charset="0"/>
              </a:rPr>
              <a:t>С-Пб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, ООО «Корвет», 2001 г.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10.В. П. Новикова, Л. И. Тихонова "Развивающие игры и занятия с палочками </a:t>
            </a:r>
            <a:r>
              <a:rPr lang="ru-RU" sz="1800" u="sng" dirty="0" err="1" smtClean="0">
                <a:latin typeface="Times New Roman" pitchFamily="18" charset="0"/>
                <a:cs typeface="Times New Roman" pitchFamily="18" charset="0"/>
              </a:rPr>
              <a:t>Кюизенера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. Раздаточный материал" от 3 до 7 лет, 2008 г.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11.Т. А. </a:t>
            </a:r>
            <a:r>
              <a:rPr lang="ru-RU" sz="1800" u="sng" dirty="0" err="1" smtClean="0">
                <a:latin typeface="Times New Roman" pitchFamily="18" charset="0"/>
                <a:cs typeface="Times New Roman" pitchFamily="18" charset="0"/>
              </a:rPr>
              <a:t>Фалькович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, Л. П. </a:t>
            </a:r>
            <a:r>
              <a:rPr lang="ru-RU" sz="1800" u="sng" dirty="0" err="1" smtClean="0">
                <a:latin typeface="Times New Roman" pitchFamily="18" charset="0"/>
                <a:cs typeface="Times New Roman" pitchFamily="18" charset="0"/>
              </a:rPr>
              <a:t>Барылкина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 «Формирование математических представлений»: Занятия для дошкольников в учреждениях дополнительного образования. - М.: ВАКО, 2005 г. - 208 с.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8720" y="1979712"/>
            <a:ext cx="5256584" cy="810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ru-RU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Тема самообразования </a:t>
            </a:r>
          </a:p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Использование дидактических игр, как способ формирования математических способностей у детей дошкольного возраста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</a:t>
            </a:r>
          </a:p>
          <a:p>
            <a:pPr>
              <a:spcAft>
                <a:spcPts val="1000"/>
              </a:spcAft>
            </a:pPr>
            <a:r>
              <a:rPr lang="ru-RU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Цели работы по теме самообразования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Формировать у детей интерес к математике, с помощью интересных заданий и игр, способствовать развитию у детей внимания, сообразительности.</a:t>
            </a:r>
          </a:p>
          <a:p>
            <a:pPr algn="just"/>
            <a:r>
              <a:rPr lang="ru-RU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/>
            <a:r>
              <a:rPr lang="ru-RU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Актуальность 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темы обусловлена тем, что дети дошкольного возраста проявляют спонтанный интерес к математическим категориям: количество, форма, цвет, величина, пространство, которые помогают им лучше ориентироваться в вещах и ситуациях, упорядочивать и связывать их друг с другом, способствуют формированию понятий. Однако знакомство с содержанием этих понятий и формированием элементарных математических представлений не всегда систематично, и зачастую, дети просто заучивают весь материал. В связи с этим меня заинтересовала проблема: как обеспечить математическое развитие детей 3-4 лет, заинтересовать их внимание, отвечающее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Приступая к работе по данной теме, я использовала литературу: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Ерофеева Т.И. и др. «Математика для дошкольников». – М., 2006;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Житомирский В.Г.,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Шеврин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Л.Н. «Геометрия для малышей». – М.: 2006;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Корнеева Г.А. «Формирование элементарных математических представлений у детей 3-4 лет». – М., 2008;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Леушина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А.М. «Занятия по математике в детском саду», - М.:2005;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Метлина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А.С. «Математика в детском саду» Просвещение, 2006;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Сербина Е.В. «Математика в детском саду», Просвещение, 2006;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Столяр А.А. «Формирование элементарных математических представлений у дошкольников, »– М.: 2006;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Фидлер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М.А. «Математика уже в детском саду», 3-е издание. – М., 2006.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14500" y="-30514528"/>
            <a:ext cx="3429000" cy="169892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В 2013-2014 учебном году я взяла тему по самообразованию: «Формирование элементарных математических представлений у детей 3-4 лет ». Формирование элементарных математических представлений является наиболее важной темой во всестороннем развитие детей 3-4 лет. Именно этот возраст наиболее благоприятен для совершенствования деятельности органов чувств, накопления представлений об окружающем мире. Формирование элементарных математических представлений является наиболее математических представлений у детей 3-4 лет подходящей формой обучения детей раннего возраста. Главная особенность состоит в том, что задания по ФЭМП предлагаются в игровой форме. Дети играют, не подозревая, что получают новые знания, закрепляют ранее изученный материал, действия с различными предметами, учатся общаться со своими сверстниками и взрослыми.</a:t>
            </a:r>
            <a:br>
              <a:rPr lang="ru-RU" sz="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Цели: Повышение своего теоретического уровня, профессионального мастерства и компетентности по данной теме.</a:t>
            </a:r>
            <a:br>
              <a:rPr lang="ru-RU" sz="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br>
              <a:rPr lang="ru-RU" sz="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- Изучить учебную и научно-методическую литературу по данной теме;</a:t>
            </a:r>
            <a:br>
              <a:rPr lang="ru-RU" sz="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- Написать статью «Формирование элементарных математических представлений у детей 3-4 лет в семье»;</a:t>
            </a:r>
            <a:br>
              <a:rPr lang="ru-RU" sz="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- Изучить основные математические игры для детей 3-4 лет.</a:t>
            </a:r>
            <a:br>
              <a:rPr lang="ru-RU" sz="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- Изготовить дидактические игры по формирование элементарных математических представлений у детей 3-4 лет;</a:t>
            </a:r>
            <a:br>
              <a:rPr lang="ru-RU" sz="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- Подготовить материал для проведения математических игр с детьми 3-4 лет в различных направлениях воспитательной работы.</a:t>
            </a:r>
            <a:br>
              <a:rPr lang="ru-RU" sz="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Приступая к работе по данной теме, я использовала литературу: Ерофеева Т.И. и др. «Математика для дошкольников». – М., 2006; Житомирский В.Г., </a:t>
            </a: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Шеврин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Л.Н. «Геометрия для малышей». – М.: 2006; Корнеева Г.А. «Формирование элементарных математических представлений у детей 3-4 лет». – М., 2008; </a:t>
            </a: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Леушина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А.М. «Занятия по математике в детском саду», - М.:2005; </a:t>
            </a: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Метлина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А.С. «Математика в детском саду» Просвещение, 2006;Сербина Е.В. «Математика в детском саду», Просвещение, 2006; Столяр А.А. «Формирование элементарных математических представлений у дошкольников, »– М.: 2006; </a:t>
            </a: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Фидлер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М.А. «Математика уже в детском саду», 3-е издание. – М., 2006.</a:t>
            </a:r>
            <a:br>
              <a:rPr lang="ru-RU" sz="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В течение 2013-2014 учебного года я подробно изучала тему по самообразованию:"Формирование элементарных математических представлений у детей 3-4 лет".</a:t>
            </a:r>
            <a:br>
              <a:rPr lang="ru-RU" sz="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Изучение темы начала с раздела: ««Формирование элементарных математических представлений у детей 3-4 лет в детском саду», в течение сентября я подробно изучила книгу </a:t>
            </a: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Метлиной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А.С. «Математика в детском саду», в результате была изготовлена папка-передвижка для родителей: «Формирование элементарных математических представлений у детей 3-4 лет ».</a:t>
            </a:r>
            <a:br>
              <a:rPr lang="ru-RU" sz="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В октябре продолжила изучение темы с раздела: «Математические игры для детей 3-4 лет». На протяжение всего месяца я подбирала материал для математических игр. В результате была изготовлена картотека по ФЭМП. Поэтому большое внимание было уделено созданию игр по ФЭМП ( Д/И.: «Подбери по форме», « Один-много», «</a:t>
            </a: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Большой-маленький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», «Геометрические фигуры». Родители активно принимали участие по созданию игр по ФЭМП.</a:t>
            </a:r>
            <a:br>
              <a:rPr lang="ru-RU" sz="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В ноябре продолжила изучение темы с раздела: «ФЭМП у детей 3-4 лет с помощью наглядности», изучила статью в книге « ФЭМП с помощью наглядности» </a:t>
            </a: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Леушиной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А.М. из книги: «Занятия по математике в детском саду». В качестве наглядного материала на занятиях использую сюжетные картинки, иллюстрации и плакаты, собственного изготовления. Наглядный материал должен соответствовать определенным требованиям: предметы должны быть известны детям; дидактический материал должен быть разнообразным; наглядным материал должен быть динамичным и в достаточном количестве; отвечать гигиеническим, педагогическим и эстетическим требованиям</a:t>
            </a:r>
            <a:br>
              <a:rPr lang="ru-RU" sz="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В декабре – январе изучение темы продолжила: «Формирование элементарных математических представлений у детей 3-4 лет через дидактическую игру». На протяжение двух месяцев изучала книгу Сербиной Е.В. «Математика в детском саду», мною велась работа по пополнению картотеки новыми математическими играми ( Д/И.: « Собери Снеговика», «Что лишнее?», «Укрась платок»…).</a:t>
            </a:r>
            <a:br>
              <a:rPr lang="ru-RU" sz="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В феврале продолжила изучение темы с раздела: «ФЭМП у детей 3-4 лет с помощью математической сказки». Для формирования элементарных математических представлений у детей 3-4 лет целесообразно использовать на занятиях игровые ситуации, сказки, детские стихи: «Теремок», «Три медведя», «Колобок»… Стихи детских поэтов: С.Михалков «Котята», С. Маршак «Веселый счет», многие считалки и </a:t>
            </a: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В марте продолжила изучение темы с раздела: «Изучение математики с детьми во время прогулки». ». На протяжение всего месяца я подбирала природный материал для уголка опытов и экспериментов. Мною был изготовлен «Уголок опытов и экспериментов для детей».</a:t>
            </a:r>
            <a:br>
              <a:rPr lang="ru-RU" sz="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В апреле продолжила изучение темы с раздела: Развитие логического мышления с помощью ФЭМП у детей 3-4 лет». Пополнила картотеку новыми дидактическими играми: «Помоги колобку найти дорогу до домика», «Соедини точки», «Цветные вкладыши», « Кто быстрее».</a:t>
            </a:r>
            <a:br>
              <a:rPr lang="ru-RU" sz="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В мае закончила изучение темы разделом: «ФЭМП в семье». В результате была изготовлена папка-передвижка для родителей: « Изучаем математику с детьми дома».</a:t>
            </a:r>
            <a:br>
              <a:rPr lang="ru-RU" sz="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В результате изучения темы: «Формирование элементарных математических представлений у детей 3-4 лет », сделала следующие выводы, что работа по формирование элементарных математических представлений у детей 3-4 лет должна осуществляться систематически и последовательно, включаться во все этапы жизнедеятельности детей: режимные моменты (утренний прием, одевание (раздевание), завтрак, обед и т.п.), игры (дидактические, подвижные, сюжетно – ролевые и др.), занятия, трудовую деятельность, прогулки и экскурсии. Особое внимание следует уделять индивидуальной работе с детьми по формирование элементарных математических представлений. Следовательно, работа должна пронизывать весь воспитательно-образовательный процесс. Однако следует помнить: расширение чувствительного опыта детей должно производиться с учетом их возрастных психофизиологических и индивидуальных особенностей.</a:t>
            </a:r>
            <a:br>
              <a:rPr lang="ru-RU" sz="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Перспективы на 2014-2015 учебный год:</a:t>
            </a:r>
            <a:br>
              <a:rPr lang="ru-RU" sz="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1. Продолжить работу по теме: «Формирование элементарных математических представлений» (согласно возрастной группе);</a:t>
            </a:r>
            <a:br>
              <a:rPr lang="ru-RU" sz="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2. Продолжить работу по разработке новых игр и игровых упражнений по данной теме;</a:t>
            </a:r>
            <a:br>
              <a:rPr lang="ru-RU" sz="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3. Изучить новинки методической литературы;</a:t>
            </a:r>
            <a:br>
              <a:rPr lang="ru-RU" sz="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4. В работе с родителями планирую включать анкеты, беседы, консультации, посиделки, организации совместных праздников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64704" y="107505"/>
            <a:ext cx="60932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МДОАУ «Детский сад № 3 «Дюймовочка»</a:t>
            </a:r>
          </a:p>
          <a:p>
            <a:pPr algn="ctr"/>
            <a:endParaRPr lang="ru-RU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ОТЧЕТ ПО САМООБРАЗОВАНИЮ</a:t>
            </a:r>
          </a:p>
          <a:p>
            <a:pPr algn="ctr"/>
            <a:r>
              <a:rPr lang="ru-RU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воспитателя </a:t>
            </a:r>
          </a:p>
          <a:p>
            <a:pPr algn="ctr"/>
            <a:r>
              <a:rPr lang="ru-RU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Барсуковой Ольги Викторовны</a:t>
            </a:r>
            <a:br>
              <a:rPr lang="ru-RU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14500" y="2153902"/>
            <a:ext cx="3429000" cy="166096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ru-RU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Тема самообразования </a:t>
            </a:r>
          </a:p>
          <a:p>
            <a:pPr algn="ctr">
              <a:lnSpc>
                <a:spcPct val="120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Использование дидактических игр, как </a:t>
            </a:r>
            <a:r>
              <a:rPr lang="ru-RU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способ формирования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8720" y="251520"/>
            <a:ext cx="5688632" cy="7961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30"/>
              </a:lnSpc>
              <a:spcAft>
                <a:spcPts val="1950"/>
              </a:spcAft>
            </a:pP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Муниципальное дошкольное образовательное автономное учреждение</a:t>
            </a:r>
          </a:p>
          <a:p>
            <a:pPr algn="ctr">
              <a:lnSpc>
                <a:spcPts val="1830"/>
              </a:lnSpc>
              <a:spcAft>
                <a:spcPts val="1950"/>
              </a:spcAft>
            </a:pP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«Детский сад № 3 «Дюймовочка»</a:t>
            </a:r>
          </a:p>
          <a:p>
            <a:pPr algn="ctr"/>
            <a:r>
              <a:rPr lang="ru-RU" sz="3600" b="1" u="sng" dirty="0" smtClean="0">
                <a:solidFill>
                  <a:srgbClr val="0000FF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Тема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</a:p>
          <a:p>
            <a:pPr algn="ctr"/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Использование дидактических игр, как способ формирования математических способностей у детей дошкольного возраста»</a:t>
            </a:r>
          </a:p>
          <a:p>
            <a:pPr algn="ctr"/>
            <a:endParaRPr lang="ru-RU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ts val="1830"/>
              </a:lnSpc>
              <a:spcAft>
                <a:spcPts val="1950"/>
              </a:spcAft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воспитатель</a:t>
            </a:r>
          </a:p>
          <a:p>
            <a:pPr algn="ctr">
              <a:lnSpc>
                <a:spcPts val="1830"/>
              </a:lnSpc>
              <a:spcAft>
                <a:spcPts val="1950"/>
              </a:spcAft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Барсукова Ольга </a:t>
            </a:r>
          </a:p>
          <a:p>
            <a:pPr algn="ctr">
              <a:lnSpc>
                <a:spcPts val="1830"/>
              </a:lnSpc>
              <a:spcAft>
                <a:spcPts val="1950"/>
              </a:spcAft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Викторовна</a:t>
            </a:r>
            <a:endParaRPr lang="ru-RU" sz="32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     </a:t>
            </a:r>
            <a:r>
              <a:rPr lang="ru-RU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5 лет         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                   </a:t>
            </a:r>
            <a:r>
              <a:rPr lang="ru-RU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    </a:t>
            </a:r>
            <a:r>
              <a:rPr lang="en-US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I </a:t>
            </a:r>
            <a:r>
              <a:rPr lang="ru-RU" u="sng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категория__</a:t>
            </a:r>
            <a:endParaRPr lang="ru-RU" u="sng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      (стаж работы)                             (кв. категория)</a:t>
            </a:r>
          </a:p>
          <a:p>
            <a:pPr algn="ctr"/>
            <a:r>
              <a:rPr lang="ru-RU" sz="3600" dirty="0" smtClean="0">
                <a:latin typeface="Times New Roman" pitchFamily="18" charset="0"/>
                <a:ea typeface="Calibri"/>
                <a:cs typeface="Times New Roman" pitchFamily="18" charset="0"/>
              </a:rPr>
              <a:t>   средняя группа</a:t>
            </a:r>
          </a:p>
          <a:p>
            <a:pPr algn="ctr"/>
            <a:r>
              <a:rPr lang="ru-RU" sz="3600" dirty="0" smtClean="0">
                <a:latin typeface="inherit"/>
                <a:ea typeface="Times New Roman"/>
                <a:cs typeface="Helvetica"/>
              </a:rPr>
              <a:t>  </a:t>
            </a:r>
            <a:endParaRPr lang="ru-RU" sz="3600" i="1" dirty="0" smtClean="0">
              <a:latin typeface="inherit"/>
              <a:cs typeface="Courier New" pitchFamily="49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2014-2015 г</a:t>
            </a:r>
          </a:p>
          <a:p>
            <a:pPr algn="ctr"/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6712" y="179512"/>
            <a:ext cx="58326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Использование дидактических игр, как способ формирования математических способностей у детей дошкольного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08720" y="1187624"/>
            <a:ext cx="5760640" cy="5796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u="sng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Актуальность :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Актуальность темы обусловлена тем, что дети дошкольного возраста проявляют спонтанный интерес к математическим категориям: количество, форма,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цвет, величина, пространство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которые помогают им лучше ориентироваться в вещах и ситуациях, упорядочивать и связывать их друг с другом, способствуют формированию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понятий. Однако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знакомство с содержанием этих понятий и формированием элементарных математических представлений не всегда систематично, и зачастую,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дети просто заучивают весь материал. 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связи с этим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меня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заинтересовала проблема: как обеспечить математическое развитие детей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3-4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лет,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заинтересовать их внимание, отвечающее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современным требованиям.</a:t>
            </a:r>
          </a:p>
          <a:p>
            <a:pPr algn="just"/>
            <a:r>
              <a:rPr lang="ru-RU" sz="14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Цель:</a:t>
            </a: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Формировать у детей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интерес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 математике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с помощью интересных заданий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игр,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способствовать развитию у детей внимания,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сообразительности.</a:t>
            </a:r>
          </a:p>
          <a:p>
            <a:pPr algn="just"/>
            <a:r>
              <a:rPr lang="ru-RU" sz="14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Проанализировать психолого-педагогическую литературу по данной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проблеме.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Исследовать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эффективность использования игровых приемов в процессе формирования элементарных математических представлений у дошкольников.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Разработать  картотеку игр по формированию элементарных математических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представлений для детей пятого года жизни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Создать математический уголок.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</a:t>
            </a:r>
            <a:r>
              <a:rPr lang="ru-RU" sz="1400" b="1" u="sng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учебный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2014 5год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u="sng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Практический выход</a:t>
            </a:r>
            <a:r>
              <a:rPr lang="ru-RU" sz="1400" u="sng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творческий отчет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ru-RU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03398113"/>
              </p:ext>
            </p:extLst>
          </p:nvPr>
        </p:nvGraphicFramePr>
        <p:xfrm>
          <a:off x="764704" y="1"/>
          <a:ext cx="6093296" cy="8964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867"/>
                <a:gridCol w="2569781"/>
                <a:gridCol w="1835584"/>
                <a:gridCol w="1211064"/>
              </a:tblGrid>
              <a:tr h="97328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№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педагога</a:t>
                      </a:r>
                      <a:endParaRPr lang="ru-RU" sz="16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Пути, способы решения 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98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Сентябрь - 2014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3194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Мониторинг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Обследование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детей по данной теме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3-20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сентября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75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Изучение теории по теме:</a:t>
                      </a:r>
                      <a:r>
                        <a:rPr kumimoji="0" lang="ru-RU" sz="1400" b="0" i="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«Использование игровых приемов при формировании элементарных математических представлений у дошкольников»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Знакомство с литературой по данной тематике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 течении месяца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4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3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«Пданирование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работы на учебный год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6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6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Составление плана</a:t>
                      </a:r>
                      <a:endParaRPr kumimoji="0" lang="en-US" sz="16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 12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сентября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045">
                <a:tc>
                  <a:txBody>
                    <a:bodyPr/>
                    <a:lstStyle/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kumimoji="0"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«Развитие математических способностей у дошкольников!»</a:t>
                      </a:r>
                    </a:p>
                    <a:p>
                      <a:pPr rtl="0"/>
                      <a:r>
                        <a:rPr kumimoji="0"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«Математика  дома»</a:t>
                      </a:r>
                    </a:p>
                    <a:p>
                      <a:pPr rtl="0"/>
                      <a:r>
                        <a:rPr kumimoji="0"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 Раз – ступенька, два – ступенька!»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Консультации:</a:t>
                      </a:r>
                    </a:p>
                    <a:p>
                      <a:pPr algn="ctr"/>
                      <a:r>
                        <a:rPr lang="ru-RU" dirty="0" smtClean="0"/>
                        <a:t>для родителей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сентября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64704" y="0"/>
          <a:ext cx="6093296" cy="9143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867"/>
                <a:gridCol w="2569781"/>
                <a:gridCol w="1835584"/>
                <a:gridCol w="1211064"/>
              </a:tblGrid>
              <a:tr h="10290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№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педагога</a:t>
                      </a:r>
                      <a:endParaRPr lang="ru-RU" sz="16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Пути, способы решения 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49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Октябрь </a:t>
                      </a: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- 2014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807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b="1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«Большой – маленький», «Цвет и форма», «Один – много», «Столько же, больше, меньше»,</a:t>
                      </a:r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Занятия с детьми </a:t>
                      </a:r>
                      <a:endParaRPr kumimoji="0" lang="ru-RU" sz="16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 течении месяца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27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дороге к математике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Использовать Интернет в поисках дополнительной информации для работы  на следующих сайтах: «Социальная сеть работников образования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nsportal.ru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»,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65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3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Любознайка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algn="ctr"/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октябрьский 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выпуск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Стенгазета на закрепление математических способностей для родителей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64704" y="0"/>
          <a:ext cx="6093296" cy="9143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867"/>
                <a:gridCol w="2569781"/>
                <a:gridCol w="1835584"/>
                <a:gridCol w="1211064"/>
              </a:tblGrid>
              <a:tr h="80193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№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педагога</a:t>
                      </a:r>
                      <a:endParaRPr lang="ru-RU" sz="16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Пути, способы решения 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33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Ноябрь </a:t>
                      </a: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- 2014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385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b="1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 rtl="0"/>
                      <a:r>
                        <a:rPr kumimoji="0"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«Формирование математических способностей у дошкольников. </a:t>
                      </a: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Способы и формы работы»</a:t>
                      </a:r>
                    </a:p>
                    <a:p>
                      <a:r>
                        <a:rPr lang="ru-RU" sz="2400" dirty="0" smtClean="0"/>
                        <a:t/>
                      </a:r>
                      <a:br>
                        <a:rPr lang="ru-RU" sz="2400" dirty="0" smtClean="0"/>
                      </a:br>
                      <a:r>
                        <a:rPr kumimoji="0"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Провести консультацию 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воспитателям</a:t>
                      </a:r>
                      <a:endParaRPr kumimoji="0" lang="ru-RU" sz="1600" b="1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10</a:t>
                      </a:r>
                    </a:p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ноября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8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Любознайка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algn="ctr"/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ноябрьский 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выпуск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Стенгазета на закрепление математических способностей для родителей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ноября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5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3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«Как помочь ребенку освоить математику»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Создать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статью для личного сайта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ноября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64704" y="0"/>
          <a:ext cx="6093296" cy="9082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867"/>
                <a:gridCol w="2569781"/>
                <a:gridCol w="1835584"/>
                <a:gridCol w="1211064"/>
              </a:tblGrid>
              <a:tr h="79387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№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педагога</a:t>
                      </a:r>
                      <a:endParaRPr lang="ru-RU" sz="16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Пути, способы решения 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39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Декабрь </a:t>
                      </a: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- 2014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8587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b="1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Формирование математических представлений через</a:t>
                      </a:r>
                      <a:r>
                        <a:rPr kumimoji="0" lang="ru-RU" sz="20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сюжетную игру магазин</a:t>
                      </a:r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2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Выступить на семинаре </a:t>
                      </a:r>
                      <a:endParaRPr kumimoji="0" lang="ru-RU" sz="1800" b="1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11 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декабря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2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Любознайка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algn="ctr"/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декабрьский 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выпуск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Стенгазета на закрепление математических способностей для родителей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 14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декабря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3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«Счет до трех» «Треугольник», «На, над, под», 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Занятия с детьми</a:t>
                      </a:r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 течении месяца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64704" y="1"/>
          <a:ext cx="6093296" cy="8964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867"/>
                <a:gridCol w="2569781"/>
                <a:gridCol w="1835584"/>
                <a:gridCol w="1211064"/>
              </a:tblGrid>
              <a:tr h="83483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№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педагога</a:t>
                      </a:r>
                      <a:endParaRPr lang="ru-RU" sz="16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Пути, способы решения 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59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Январь </a:t>
                      </a: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5147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b="1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«МАТЕМАТИЧЕСКИЙ СУНДУЧОК»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Оформить в группе уголок , пополнить его играми</a:t>
                      </a:r>
                      <a:endParaRPr kumimoji="0" lang="ru-RU" sz="1600" b="1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января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3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Любознайка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algn="ctr"/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январский выпуск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Стенгазета на закрепление математических способностей для родителей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 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января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3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Круглый стол по теме: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 </a:t>
                      </a:r>
                      <a:r>
                        <a:rPr kumimoji="0" lang="ru-RU" sz="2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 учусь считать»</a:t>
                      </a:r>
                      <a:endParaRPr lang="ru-RU" sz="2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Выступление 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(педсовете) 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конце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месяца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64704" y="1"/>
          <a:ext cx="6093296" cy="8964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867"/>
                <a:gridCol w="2569781"/>
                <a:gridCol w="1835584"/>
                <a:gridCol w="1211064"/>
              </a:tblGrid>
              <a:tr h="83483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№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педагога</a:t>
                      </a:r>
                      <a:endParaRPr lang="ru-RU" sz="16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Пути, способы решения 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59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Февраль </a:t>
                      </a: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5147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b="1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24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«Первые шаги в математике»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Мастер – класс </a:t>
                      </a:r>
                      <a:endParaRPr kumimoji="0" lang="ru-RU" sz="1800" b="1" i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До 18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февраля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3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Любознайка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algn="ctr"/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Февральский выпуск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Стенгазета на закрепление математических способностей для родителей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февраля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3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</a:t>
                      </a:r>
                      <a:r>
                        <a:rPr lang="ru-RU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конкурсе «Уголок математики»</a:t>
                      </a:r>
                      <a:endParaRPr lang="ru-RU" sz="2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Внутри</a:t>
                      </a:r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детского сада, между возрастными группами</a:t>
                      </a:r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конце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месяца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950</TotalTime>
  <Words>1079</Words>
  <Application>Microsoft Office PowerPoint</Application>
  <PresentationFormat>Экран (4:3)</PresentationFormat>
  <Paragraphs>434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                                    Литература по теме:  1. Программа «От рождения до школы» - Под ред. Н. Е. Веракса, Т. С. Комаровой, М. А. Васильевой 2. «Математика и дети» - А. Белошинская – кандидат пед - х наук. 3. «Ориентировка в пространстве» - Т. Мусейнова – кандидат пед - х наук. 4. «Сюжетно – дидактические игры с математическим содержанием» - А. А. Смоленцева. 5. «Сенсорное воспитание» - Э. Пилюгина. 6. «Играем в числа» - серия пособий 7. «Развиваем восприятие, воображение» - А. Левина. 8.Л. Г. Петерсон, Н. П. Холина «Игралочка». Практический курс математики для дошкольников. Методические рекомендации. - М.: Баласс, 2003 г. - 256 с. 9.Под ред. Б. Б. Финкельнтейн. «Давайте вместе поиграем». Комплект игр с блоками Дьенеша. С-Пб, ООО «Корвет», 2001 г. 10.В. П. Новикова, Л. И. Тихонова "Развивающие игры и занятия с палочками Кюизенера. Раздаточный материал" от 3 до 7 лет, 2008 г. 11.Т. А. Фалькович, Л. П. Барылкина «Формирование математических представлений»: Занятия для дошкольников в учреждениях дополнительного образования. - М.: ВАКО, 2005 г. - 208 с.  </vt:lpstr>
      <vt:lpstr>Слайд 14</vt:lpstr>
      <vt:lpstr>               Приступая к работе по данной теме, я использовала литературу:  Ерофеева Т.И. и др. «Математика для дошкольников». – М., 2006;  Житомирский В.Г., Шеврин Л.Н. «Геометрия для малышей». – М.: 2006;  Корнеева Г.А. «Формирование элементарных математических представлений у детей 3-4 лет». – М., 2008;  Леушина А.М. «Занятия по математике в детском саду», - М.:2005;  Метлина А.С. «Математика в детском саду» Просвещение, 2006; Сербина Е.В. «Математика в детском саду», Просвещение, 2006;  Столяр А.А. «Формирование элементарных математических представлений у дошкольников, »– М.: 2006;  Фидлер М.А. «Математика уже в детском саду», 3-е издание. – М., 2006.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79</cp:revision>
  <dcterms:created xsi:type="dcterms:W3CDTF">2015-03-15T08:41:14Z</dcterms:created>
  <dcterms:modified xsi:type="dcterms:W3CDTF">2015-03-29T18:52:16Z</dcterms:modified>
</cp:coreProperties>
</file>