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3"/>
  </p:notesMasterIdLst>
  <p:sldIdLst>
    <p:sldId id="256" r:id="rId6"/>
    <p:sldId id="296" r:id="rId7"/>
    <p:sldId id="288" r:id="rId8"/>
    <p:sldId id="290" r:id="rId9"/>
    <p:sldId id="292" r:id="rId10"/>
    <p:sldId id="294" r:id="rId11"/>
    <p:sldId id="28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C643851-B179-48DA-9EAD-9CC750BB9311}">
          <p14:sldIdLst>
            <p14:sldId id="256"/>
            <p14:sldId id="296"/>
            <p14:sldId id="288"/>
            <p14:sldId id="290"/>
            <p14:sldId id="292"/>
            <p14:sldId id="294"/>
            <p14:sldId id="28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67318" autoAdjust="0"/>
  </p:normalViewPr>
  <p:slideViewPr>
    <p:cSldViewPr>
      <p:cViewPr>
        <p:scale>
          <a:sx n="66" d="100"/>
          <a:sy n="66" d="100"/>
        </p:scale>
        <p:origin x="-150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86B57-B335-4B71-ADE1-CBF75AB8DAE2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6F67E-95DA-48B5-BBAF-8F9E81095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0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6F67E-95DA-48B5-BBAF-8F9E8109547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607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6F67E-95DA-48B5-BBAF-8F9E8109547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671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89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7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4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6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556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2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3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92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79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20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1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32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16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80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95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39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024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1206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2669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378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981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57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53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57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2727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78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041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4317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3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8052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9917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8458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76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8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0228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6366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838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584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56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098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9163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590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266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0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8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901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922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0170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5780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5717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4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01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0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51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06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A88EC-CC0C-4A81-9E2B-7A79A7A58A4B}" type="datetimeFigureOut">
              <a:rPr lang="ru-RU" smtClean="0"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3CFC-3691-4A5B-BED7-9466D154D5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62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6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84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0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A88EC-CC0C-4A81-9E2B-7A79A7A58A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3CFC-3691-4A5B-BED7-9466D154D5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3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1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4141" y="116632"/>
            <a:ext cx="8009180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СВЕЧА  ПАМЯТИ  </a:t>
            </a:r>
          </a:p>
          <a:p>
            <a:pPr algn="ctr">
              <a:lnSpc>
                <a:spcPct val="150000"/>
              </a:lnSpc>
            </a:pP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НЕЗАВИСИМАЯ ПАТРИОТИЧЕСКАЯ АКЦИЯ, 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ПАМЯТЬ О ЖЕРТВАХ ВЕЛИКОЙ ОТЕЧЕСТВЕННОЙ ВОЙНЫ </a:t>
            </a:r>
            <a:endPara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5157192"/>
            <a:ext cx="456278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Презентацию подготовила</a:t>
            </a:r>
          </a:p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воспитатель ГБДОУ №119 </a:t>
            </a:r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Незнайка </a:t>
            </a:r>
            <a:r>
              <a:rPr lang="en-US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endParaRPr lang="ru-RU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Юлия Борисовна Смирнова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1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547664" y="404664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           </a:t>
            </a:r>
            <a:r>
              <a:rPr lang="ru-RU" sz="2400" b="1" dirty="0" smtClean="0">
                <a:solidFill>
                  <a:prstClr val="black"/>
                </a:solidFill>
              </a:rPr>
              <a:t>Объёмная  аппликация  </a:t>
            </a:r>
          </a:p>
          <a:p>
            <a:pPr algn="ctr"/>
            <a:r>
              <a:rPr lang="ru-RU" sz="2400" b="1" dirty="0" smtClean="0">
                <a:solidFill>
                  <a:prstClr val="black"/>
                </a:solidFill>
              </a:rPr>
              <a:t>         </a:t>
            </a:r>
            <a:r>
              <a:rPr lang="en-US" sz="2400" b="1" dirty="0" smtClean="0">
                <a:solidFill>
                  <a:prstClr val="black"/>
                </a:solidFill>
              </a:rPr>
              <a:t>“</a:t>
            </a:r>
            <a:r>
              <a:rPr lang="ru-RU" sz="2400" b="1" dirty="0" smtClean="0">
                <a:solidFill>
                  <a:prstClr val="black"/>
                </a:solidFill>
              </a:rPr>
              <a:t> Свеча  памяти  в  окне </a:t>
            </a:r>
            <a:r>
              <a:rPr lang="en-US" sz="2400" b="1" dirty="0" smtClean="0">
                <a:solidFill>
                  <a:prstClr val="black"/>
                </a:solidFill>
              </a:rPr>
              <a:t>“</a:t>
            </a:r>
            <a:endParaRPr lang="ru-RU" sz="2400" b="1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Константин\Pictures\lVtQo7snV_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16" y="0"/>
            <a:ext cx="4896544" cy="684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15716" y="404664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Объёмная аппликация</a:t>
            </a:r>
          </a:p>
          <a:p>
            <a:pPr algn="ctr"/>
            <a:r>
              <a:rPr lang="en-US" sz="2400" b="1" dirty="0" smtClean="0"/>
              <a:t>“</a:t>
            </a:r>
            <a:r>
              <a:rPr lang="ru-RU" sz="2400" b="1" dirty="0" smtClean="0"/>
              <a:t> Свеча памяти в окне </a:t>
            </a:r>
            <a:r>
              <a:rPr lang="en-US" sz="2400" b="1" dirty="0" smtClean="0"/>
              <a:t>“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137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u="sng" dirty="0" smtClean="0"/>
              <a:t>Подготовить заготовку для свечи</a:t>
            </a:r>
            <a:r>
              <a:rPr lang="en-US" sz="1400" b="1" dirty="0" smtClean="0"/>
              <a:t>:</a:t>
            </a:r>
            <a:r>
              <a:rPr lang="ru-RU" sz="1400" b="1" dirty="0"/>
              <a:t> </a:t>
            </a:r>
            <a:r>
              <a:rPr lang="ru-RU" sz="1400" b="1" dirty="0" smtClean="0"/>
              <a:t>   </a:t>
            </a:r>
            <a:r>
              <a:rPr lang="ru-RU" sz="1400" dirty="0" smtClean="0"/>
              <a:t>                                                       - соединить </a:t>
            </a:r>
            <a:r>
              <a:rPr lang="ru-RU" sz="1400" dirty="0"/>
              <a:t>края боковых сторон, </a:t>
            </a:r>
            <a:r>
              <a:rPr lang="ru-RU" sz="1400" dirty="0" smtClean="0"/>
              <a:t>прижать </a:t>
            </a:r>
            <a:br>
              <a:rPr lang="ru-RU" sz="1400" dirty="0" smtClean="0"/>
            </a:br>
            <a:r>
              <a:rPr lang="ru-RU" sz="1400" dirty="0" smtClean="0"/>
              <a:t>- прямоугольник ( примерно 8 *</a:t>
            </a:r>
            <a:r>
              <a:rPr lang="en-US" sz="1400" dirty="0" smtClean="0"/>
              <a:t>1</a:t>
            </a:r>
            <a:r>
              <a:rPr lang="ru-RU" sz="1400" dirty="0" smtClean="0"/>
              <a:t>0 </a:t>
            </a:r>
            <a:r>
              <a:rPr lang="en-US" sz="1400" dirty="0" smtClean="0"/>
              <a:t>);</a:t>
            </a:r>
            <a:r>
              <a:rPr lang="ru-RU" sz="1400" dirty="0" smtClean="0"/>
              <a:t>                                                        ( получилась трубка )</a:t>
            </a:r>
            <a:r>
              <a:rPr lang="en-US" sz="1400" dirty="0" smtClean="0"/>
              <a:t>;</a:t>
            </a:r>
            <a:br>
              <a:rPr lang="en-US" sz="1400" dirty="0" smtClean="0"/>
            </a:br>
            <a:r>
              <a:rPr lang="en-US" sz="1400" dirty="0" smtClean="0"/>
              <a:t>- </a:t>
            </a:r>
            <a:r>
              <a:rPr lang="ru-RU" sz="1400" dirty="0" smtClean="0"/>
              <a:t>отступить от верхней стороны 1 см., начертить линию</a:t>
            </a:r>
            <a:r>
              <a:rPr lang="en-US" sz="1400" dirty="0" smtClean="0"/>
              <a:t>;</a:t>
            </a:r>
            <a:r>
              <a:rPr lang="ru-RU" sz="1400" dirty="0" smtClean="0"/>
              <a:t>                   - полоски, которые получились при надрезании</a:t>
            </a:r>
            <a:br>
              <a:rPr lang="ru-RU" sz="1400" dirty="0" smtClean="0"/>
            </a:br>
            <a:r>
              <a:rPr lang="ru-RU" sz="1400" dirty="0" smtClean="0"/>
              <a:t>- надрезать  верхнюю сторону до начерченной линии</a:t>
            </a:r>
            <a:r>
              <a:rPr lang="en-US" sz="1400" dirty="0" smtClean="0"/>
              <a:t>;</a:t>
            </a:r>
            <a:r>
              <a:rPr lang="ru-RU" sz="1400" dirty="0" smtClean="0"/>
              <a:t>                      верхней стороны, загнуть внутрь.</a:t>
            </a:r>
            <a:br>
              <a:rPr lang="ru-RU" sz="1400" dirty="0" smtClean="0"/>
            </a:br>
            <a:r>
              <a:rPr lang="ru-RU" sz="1400" dirty="0" smtClean="0"/>
              <a:t>- на боковой стороне сделать сгиб в 1 см</a:t>
            </a:r>
            <a:r>
              <a:rPr lang="en-US" sz="1400" dirty="0" smtClean="0"/>
              <a:t>;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промазать клеем боковую сторону  до линии сгиба</a:t>
            </a:r>
            <a:r>
              <a:rPr lang="en-US" sz="1400" dirty="0" smtClean="0"/>
              <a:t>;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1                                                  2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435411"/>
            <a:ext cx="2664296" cy="36724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628403" y="2649615"/>
            <a:ext cx="216024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636920" y="5898925"/>
            <a:ext cx="216024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51920" y="2228272"/>
            <a:ext cx="17035" cy="36578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71600" y="2884080"/>
            <a:ext cx="26642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636920" y="2233077"/>
            <a:ext cx="216024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03648" y="2452827"/>
            <a:ext cx="0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35696" y="2452827"/>
            <a:ext cx="0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244017" y="2452827"/>
            <a:ext cx="0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699792" y="2452827"/>
            <a:ext cx="0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131840" y="2438890"/>
            <a:ext cx="0" cy="4320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Цилиндр 20"/>
          <p:cNvSpPr/>
          <p:nvPr/>
        </p:nvSpPr>
        <p:spPr>
          <a:xfrm>
            <a:off x="5652120" y="2622561"/>
            <a:ext cx="1656184" cy="3492388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3" name="Прямая соединительная линия 22"/>
          <p:cNvCxnSpPr>
            <a:stCxn id="21" idx="1"/>
            <a:endCxn id="21" idx="0"/>
          </p:cNvCxnSpPr>
          <p:nvPr/>
        </p:nvCxnSpPr>
        <p:spPr>
          <a:xfrm>
            <a:off x="6480212" y="2622561"/>
            <a:ext cx="0" cy="4140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652120" y="2829584"/>
            <a:ext cx="16561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988318" y="2676224"/>
            <a:ext cx="1080120" cy="3060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5964234" y="2676567"/>
            <a:ext cx="912021" cy="3060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Выгнутая вверх стрелка 29"/>
          <p:cNvSpPr/>
          <p:nvPr/>
        </p:nvSpPr>
        <p:spPr>
          <a:xfrm>
            <a:off x="5652120" y="1912032"/>
            <a:ext cx="1008112" cy="6324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2" name="Выгнутая вверх стрелка 31"/>
          <p:cNvSpPr/>
          <p:nvPr/>
        </p:nvSpPr>
        <p:spPr>
          <a:xfrm flipH="1">
            <a:off x="985169" y="1644392"/>
            <a:ext cx="2664296" cy="6324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2">
            <a:normAutofit/>
          </a:bodyPr>
          <a:lstStyle/>
          <a:p>
            <a:pPr algn="l"/>
            <a:r>
              <a:rPr lang="ru-RU" sz="1300" b="1" u="sng" dirty="0" smtClean="0"/>
              <a:t>Для конструирования пламени</a:t>
            </a:r>
            <a:r>
              <a:rPr lang="en-US" sz="1300" b="1" u="sng" dirty="0" smtClean="0"/>
              <a:t>:</a:t>
            </a:r>
            <a:r>
              <a:rPr lang="ru-RU" sz="1300" b="1" u="sng" dirty="0" smtClean="0"/>
              <a:t/>
            </a:r>
            <a:br>
              <a:rPr lang="ru-RU" sz="1300" b="1" u="sng" dirty="0" smtClean="0"/>
            </a:br>
            <a:r>
              <a:rPr lang="ru-RU" sz="1300" dirty="0" smtClean="0"/>
              <a:t>- развернуть красную салфетку</a:t>
            </a:r>
            <a:r>
              <a:rPr lang="en-US" sz="1300" dirty="0" smtClean="0"/>
              <a:t>;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>- взять пальцами за центр салфетки.</a:t>
            </a:r>
            <a:endParaRPr lang="ru-RU" sz="1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b="1" dirty="0" smtClean="0"/>
              <a:t>3                                           4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372041"/>
            <a:ext cx="3096344" cy="3096344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Users\Константин\Pictures\ruka-derzhit-shkurku-banana-za-konchik-izolirovanno-0005290450-preview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33819"/>
            <a:ext cx="2232248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объединение 4"/>
          <p:cNvSpPr/>
          <p:nvPr/>
        </p:nvSpPr>
        <p:spPr>
          <a:xfrm rot="10800000">
            <a:off x="5220072" y="3027619"/>
            <a:ext cx="2088232" cy="1843309"/>
          </a:xfrm>
          <a:prstGeom prst="flowChartMerg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4" idx="0"/>
            <a:endCxn id="4" idx="2"/>
          </p:cNvCxnSpPr>
          <p:nvPr/>
        </p:nvCxnSpPr>
        <p:spPr>
          <a:xfrm>
            <a:off x="2807804" y="2372041"/>
            <a:ext cx="0" cy="3096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1"/>
            <a:endCxn id="4" idx="3"/>
          </p:cNvCxnSpPr>
          <p:nvPr/>
        </p:nvCxnSpPr>
        <p:spPr>
          <a:xfrm>
            <a:off x="1259632" y="3920213"/>
            <a:ext cx="30963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26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2">
            <a:normAutofit/>
          </a:bodyPr>
          <a:lstStyle/>
          <a:p>
            <a:pPr algn="l"/>
            <a:r>
              <a:rPr lang="ru-RU" sz="1300" dirty="0" smtClean="0"/>
              <a:t>- Верхнюю половину салфетки оставить свободной</a:t>
            </a:r>
            <a:r>
              <a:rPr lang="en-US" sz="1300" dirty="0" smtClean="0"/>
              <a:t>;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- нижнюю половину салфетки скрутить в тугой жгут</a:t>
            </a:r>
            <a:r>
              <a:rPr lang="en-US" sz="1300" dirty="0" smtClean="0"/>
              <a:t>;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>- вставить салфетку в трубку – свечку, оставив снаружи свободный край салфетки ( пламя )</a:t>
            </a:r>
            <a:r>
              <a:rPr lang="en-US" sz="1300" dirty="0" smtClean="0"/>
              <a:t>;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- надрезанные  и загнутые внутрь полоски удержат салфетку внутри трубки.</a:t>
            </a:r>
            <a:endParaRPr lang="ru-RU" sz="13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61710" y="3645024"/>
            <a:ext cx="252028" cy="201622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511660" y="1700808"/>
            <a:ext cx="1152128" cy="22322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971600" y="3933056"/>
            <a:ext cx="810090" cy="936104"/>
          </a:xfrm>
          <a:prstGeom prst="curvedRightArrow">
            <a:avLst>
              <a:gd name="adj1" fmla="val 25000"/>
              <a:gd name="adj2" fmla="val 5777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 rot="10800000">
            <a:off x="2411760" y="4725144"/>
            <a:ext cx="810090" cy="936104"/>
          </a:xfrm>
          <a:prstGeom prst="curvedRightArrow">
            <a:avLst>
              <a:gd name="adj1" fmla="val 25000"/>
              <a:gd name="adj2" fmla="val 5777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175070"/>
            <a:ext cx="1152128" cy="2841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Овал 13"/>
          <p:cNvSpPr/>
          <p:nvPr/>
        </p:nvSpPr>
        <p:spPr>
          <a:xfrm>
            <a:off x="6390456" y="1361274"/>
            <a:ext cx="1008112" cy="19442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876256" y="3338039"/>
            <a:ext cx="0" cy="1629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552220" y="3211074"/>
            <a:ext cx="648072" cy="253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552220" y="3211074"/>
            <a:ext cx="648072" cy="253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37" y="1402289"/>
            <a:ext cx="695325" cy="93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934419" y="157544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6</a:t>
            </a:r>
            <a:endParaRPr lang="ru-RU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 numCol="2">
            <a:normAutofit fontScale="90000"/>
          </a:bodyPr>
          <a:lstStyle/>
          <a:p>
            <a:pPr algn="l"/>
            <a:r>
              <a:rPr lang="ru-RU" sz="1300" b="1" dirty="0" smtClean="0"/>
              <a:t>Для изготовления подсвечника</a:t>
            </a:r>
            <a:r>
              <a:rPr lang="en-US" sz="1300" b="1" dirty="0" smtClean="0"/>
              <a:t>:</a:t>
            </a:r>
            <a:r>
              <a:rPr lang="ru-RU" sz="1300" b="1" dirty="0" smtClean="0"/>
              <a:t> </a:t>
            </a:r>
            <a:br>
              <a:rPr lang="ru-RU" sz="1300" b="1" dirty="0" smtClean="0"/>
            </a:br>
            <a:r>
              <a:rPr lang="ru-RU" sz="1300" b="1" dirty="0" smtClean="0"/>
              <a:t>- </a:t>
            </a:r>
            <a:r>
              <a:rPr lang="ru-RU" sz="1300" dirty="0" smtClean="0"/>
              <a:t>сложить бумагу пополам</a:t>
            </a:r>
            <a:r>
              <a:rPr lang="en-US" sz="1300" dirty="0" smtClean="0"/>
              <a:t>;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- нарисовать половину изображения                                                               </a:t>
            </a:r>
            <a:r>
              <a:rPr lang="ru-RU" sz="1300" dirty="0"/>
              <a:t>( обвести по шаблону </a:t>
            </a:r>
            <a:r>
              <a:rPr lang="ru-RU" sz="1300" dirty="0" smtClean="0"/>
              <a:t>), </a:t>
            </a:r>
            <a:r>
              <a:rPr lang="ru-RU" sz="1300" dirty="0"/>
              <a:t>и вырезать по </a:t>
            </a:r>
            <a:r>
              <a:rPr lang="ru-RU" sz="1300" dirty="0" smtClean="0"/>
              <a:t>контуру</a:t>
            </a:r>
            <a:r>
              <a:rPr lang="en-US" sz="1300" dirty="0"/>
              <a:t>;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- чашу подсвечника </a:t>
            </a:r>
            <a:r>
              <a:rPr lang="ru-RU" sz="1300" dirty="0"/>
              <a:t>промазать </a:t>
            </a:r>
            <a:r>
              <a:rPr lang="ru-RU" sz="1300" dirty="0" smtClean="0"/>
              <a:t>клеем ( ножку не промазывать )</a:t>
            </a:r>
            <a:r>
              <a:rPr lang="en-US" sz="1300" dirty="0" smtClean="0"/>
              <a:t>;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 smtClean="0"/>
              <a:t>-  наклеить подсвечник поверх свечи, </a:t>
            </a:r>
            <a:br>
              <a:rPr lang="ru-RU" sz="1300" dirty="0" smtClean="0"/>
            </a:br>
            <a:r>
              <a:rPr lang="ru-RU" sz="1300" dirty="0" smtClean="0"/>
              <a:t>для удержания свечи на фоне</a:t>
            </a:r>
            <a:r>
              <a:rPr lang="en-US" sz="1300" dirty="0" smtClean="0"/>
              <a:t>;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>- разместить объёмную композицию со свечой  в подсвечнике внизу фона, на белой полосе ( свеча стоит на подоконнике ).                                                                                                                                                       </a:t>
            </a:r>
            <a:endParaRPr lang="ru-RU" sz="1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060848"/>
            <a:ext cx="2880320" cy="410445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3568" y="2204864"/>
            <a:ext cx="7920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75656" y="2204864"/>
            <a:ext cx="0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75656" y="2420888"/>
            <a:ext cx="18722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1122218" y="2424545"/>
            <a:ext cx="2270723" cy="1482437"/>
          </a:xfrm>
          <a:custGeom>
            <a:avLst/>
            <a:gdLst>
              <a:gd name="connsiteX0" fmla="*/ 2244437 w 2270723"/>
              <a:gd name="connsiteY0" fmla="*/ 0 h 1482437"/>
              <a:gd name="connsiteX1" fmla="*/ 1953491 w 2270723"/>
              <a:gd name="connsiteY1" fmla="*/ 1011382 h 1482437"/>
              <a:gd name="connsiteX2" fmla="*/ 0 w 2270723"/>
              <a:gd name="connsiteY2" fmla="*/ 1482437 h 148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70723" h="1482437">
                <a:moveTo>
                  <a:pt x="2244437" y="0"/>
                </a:moveTo>
                <a:cubicBezTo>
                  <a:pt x="2286000" y="382154"/>
                  <a:pt x="2327564" y="764309"/>
                  <a:pt x="1953491" y="1011382"/>
                </a:cubicBezTo>
                <a:cubicBezTo>
                  <a:pt x="1579418" y="1258455"/>
                  <a:pt x="789709" y="1370446"/>
                  <a:pt x="0" y="1482437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678873" y="3920836"/>
            <a:ext cx="1581383" cy="1579419"/>
          </a:xfrm>
          <a:custGeom>
            <a:avLst/>
            <a:gdLst>
              <a:gd name="connsiteX0" fmla="*/ 429491 w 1581383"/>
              <a:gd name="connsiteY0" fmla="*/ 0 h 1579419"/>
              <a:gd name="connsiteX1" fmla="*/ 581891 w 1581383"/>
              <a:gd name="connsiteY1" fmla="*/ 180109 h 1579419"/>
              <a:gd name="connsiteX2" fmla="*/ 651163 w 1581383"/>
              <a:gd name="connsiteY2" fmla="*/ 387928 h 1579419"/>
              <a:gd name="connsiteX3" fmla="*/ 651163 w 1581383"/>
              <a:gd name="connsiteY3" fmla="*/ 554182 h 1579419"/>
              <a:gd name="connsiteX4" fmla="*/ 568036 w 1581383"/>
              <a:gd name="connsiteY4" fmla="*/ 762000 h 1579419"/>
              <a:gd name="connsiteX5" fmla="*/ 332509 w 1581383"/>
              <a:gd name="connsiteY5" fmla="*/ 955964 h 1579419"/>
              <a:gd name="connsiteX6" fmla="*/ 1579418 w 1581383"/>
              <a:gd name="connsiteY6" fmla="*/ 1205346 h 1579419"/>
              <a:gd name="connsiteX7" fmla="*/ 0 w 1581383"/>
              <a:gd name="connsiteY7" fmla="*/ 1579419 h 157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1383" h="1579419">
                <a:moveTo>
                  <a:pt x="429491" y="0"/>
                </a:moveTo>
                <a:cubicBezTo>
                  <a:pt x="487218" y="57727"/>
                  <a:pt x="544946" y="115454"/>
                  <a:pt x="581891" y="180109"/>
                </a:cubicBezTo>
                <a:cubicBezTo>
                  <a:pt x="618836" y="244764"/>
                  <a:pt x="639618" y="325583"/>
                  <a:pt x="651163" y="387928"/>
                </a:cubicBezTo>
                <a:cubicBezTo>
                  <a:pt x="662708" y="450274"/>
                  <a:pt x="665018" y="491837"/>
                  <a:pt x="651163" y="554182"/>
                </a:cubicBezTo>
                <a:cubicBezTo>
                  <a:pt x="637308" y="616527"/>
                  <a:pt x="621145" y="695036"/>
                  <a:pt x="568036" y="762000"/>
                </a:cubicBezTo>
                <a:cubicBezTo>
                  <a:pt x="514927" y="828964"/>
                  <a:pt x="163945" y="882073"/>
                  <a:pt x="332509" y="955964"/>
                </a:cubicBezTo>
                <a:cubicBezTo>
                  <a:pt x="501073" y="1029855"/>
                  <a:pt x="1634836" y="1101437"/>
                  <a:pt x="1579418" y="1205346"/>
                </a:cubicBezTo>
                <a:cubicBezTo>
                  <a:pt x="1524000" y="1309255"/>
                  <a:pt x="762000" y="1444337"/>
                  <a:pt x="0" y="1579419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Цилиндр 9"/>
          <p:cNvSpPr/>
          <p:nvPr/>
        </p:nvSpPr>
        <p:spPr>
          <a:xfrm>
            <a:off x="6123360" y="2584637"/>
            <a:ext cx="1025771" cy="2672397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683859"/>
            <a:ext cx="2400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384" y="4513805"/>
            <a:ext cx="272415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101" y="5264759"/>
            <a:ext cx="73342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882" y="4370930"/>
            <a:ext cx="12287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6312208" y="1664804"/>
            <a:ext cx="648072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476073"/>
            <a:ext cx="612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7</a:t>
            </a:r>
            <a:endParaRPr lang="ru-RU" sz="3200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8064" y="151038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</a:rPr>
              <a:t>8</a:t>
            </a:r>
            <a:endParaRPr lang="ru-RU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/>
            </a:r>
            <a:br>
              <a:rPr lang="ru-RU" sz="2800" dirty="0" smtClean="0">
                <a:solidFill>
                  <a:prstClr val="black"/>
                </a:solidFill>
              </a:rPr>
            </a:br>
            <a:r>
              <a:rPr lang="ru-RU" sz="2800" dirty="0" smtClean="0">
                <a:solidFill>
                  <a:prstClr val="black"/>
                </a:solidFill>
              </a:rPr>
              <a:t>АЛГОРИТМ </a:t>
            </a:r>
            <a:br>
              <a:rPr lang="ru-RU" sz="2800" dirty="0" smtClean="0">
                <a:solidFill>
                  <a:prstClr val="black"/>
                </a:solidFill>
              </a:rPr>
            </a:br>
            <a:r>
              <a:rPr lang="ru-RU" sz="2800" dirty="0" smtClean="0">
                <a:solidFill>
                  <a:prstClr val="black"/>
                </a:solidFill>
              </a:rPr>
              <a:t>ИЗГОТОВЛЕНИЕ </a:t>
            </a:r>
            <a:r>
              <a:rPr lang="ru-RU" sz="2800" dirty="0">
                <a:solidFill>
                  <a:prstClr val="black"/>
                </a:solidFill>
              </a:rPr>
              <a:t>СВЕЧИ ПАМЯТИ </a:t>
            </a:r>
            <a:br>
              <a:rPr lang="ru-RU" sz="2800" dirty="0">
                <a:solidFill>
                  <a:prstClr val="black"/>
                </a:solidFill>
              </a:rPr>
            </a:b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92503"/>
              </p:ext>
            </p:extLst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860032" y="2276872"/>
            <a:ext cx="1512168" cy="1463321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0"/>
            <a:endCxn id="11" idx="2"/>
          </p:cNvCxnSpPr>
          <p:nvPr/>
        </p:nvCxnSpPr>
        <p:spPr>
          <a:xfrm>
            <a:off x="5616116" y="2276872"/>
            <a:ext cx="0" cy="146332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860032" y="2986482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объединение 18"/>
          <p:cNvSpPr/>
          <p:nvPr/>
        </p:nvSpPr>
        <p:spPr>
          <a:xfrm rot="10800000">
            <a:off x="7020272" y="2636912"/>
            <a:ext cx="808348" cy="819302"/>
          </a:xfrm>
          <a:prstGeom prst="flowChartMerg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C:\Users\Константин\Pictures\ruka-derzhit-shkurku-banana-za-konchik-izolirovanno-0005290450-preview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308" y="2030181"/>
            <a:ext cx="1134507" cy="60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Цилиндр 20"/>
          <p:cNvSpPr/>
          <p:nvPr/>
        </p:nvSpPr>
        <p:spPr>
          <a:xfrm>
            <a:off x="3171780" y="2256657"/>
            <a:ext cx="822828" cy="1595336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гнутая вверх стрелка 21"/>
          <p:cNvSpPr/>
          <p:nvPr/>
        </p:nvSpPr>
        <p:spPr>
          <a:xfrm>
            <a:off x="3059832" y="1740726"/>
            <a:ext cx="686079" cy="395213"/>
          </a:xfrm>
          <a:prstGeom prst="curvedDownArrow">
            <a:avLst>
              <a:gd name="adj1" fmla="val 25000"/>
              <a:gd name="adj2" fmla="val 81084"/>
              <a:gd name="adj3" fmla="val 56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Цилиндр 24"/>
          <p:cNvSpPr/>
          <p:nvPr/>
        </p:nvSpPr>
        <p:spPr>
          <a:xfrm>
            <a:off x="7468532" y="4746742"/>
            <a:ext cx="344883" cy="891930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551" y="6179536"/>
            <a:ext cx="1184767" cy="20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05" y="5612008"/>
            <a:ext cx="1400819" cy="44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591" y="5941926"/>
            <a:ext cx="413278" cy="35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03" y="5445424"/>
            <a:ext cx="989262" cy="23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Скругленный прямоугольник 30"/>
          <p:cNvSpPr/>
          <p:nvPr/>
        </p:nvSpPr>
        <p:spPr>
          <a:xfrm>
            <a:off x="1331640" y="5062147"/>
            <a:ext cx="162018" cy="7920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1259632" y="4523758"/>
            <a:ext cx="306034" cy="5950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Выгнутая влево стрелка 32"/>
          <p:cNvSpPr/>
          <p:nvPr/>
        </p:nvSpPr>
        <p:spPr>
          <a:xfrm>
            <a:off x="827584" y="5192708"/>
            <a:ext cx="423206" cy="493234"/>
          </a:xfrm>
          <a:prstGeom prst="curvedRightArrow">
            <a:avLst>
              <a:gd name="adj1" fmla="val 25000"/>
              <a:gd name="adj2" fmla="val 5777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4524" y="2030181"/>
            <a:ext cx="1278028" cy="19245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1945611" y="2148645"/>
            <a:ext cx="216024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1952552" y="3740193"/>
            <a:ext cx="216024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1914031" y="1820386"/>
            <a:ext cx="216024" cy="2160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133968" y="1820386"/>
            <a:ext cx="34608" cy="191980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69015" y="2366946"/>
            <a:ext cx="1283537" cy="135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016764" y="2048597"/>
            <a:ext cx="0" cy="3033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307334" y="2030180"/>
            <a:ext cx="0" cy="35034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583300" y="2017909"/>
            <a:ext cx="8681" cy="3529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173108" y="2333546"/>
            <a:ext cx="822828" cy="1841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314468" y="2259252"/>
            <a:ext cx="537452" cy="1752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Цилиндр 43"/>
          <p:cNvSpPr/>
          <p:nvPr/>
        </p:nvSpPr>
        <p:spPr>
          <a:xfrm>
            <a:off x="3262400" y="4821267"/>
            <a:ext cx="589520" cy="1457250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402871" y="4296806"/>
            <a:ext cx="306034" cy="5950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Выгнутая влево стрелка 46"/>
          <p:cNvSpPr/>
          <p:nvPr/>
        </p:nvSpPr>
        <p:spPr>
          <a:xfrm rot="10800000">
            <a:off x="1583442" y="5118775"/>
            <a:ext cx="423206" cy="493234"/>
          </a:xfrm>
          <a:prstGeom prst="curvedRightArrow">
            <a:avLst>
              <a:gd name="adj1" fmla="val 25000"/>
              <a:gd name="adj2" fmla="val 5777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7484386" y="4221088"/>
            <a:ext cx="307200" cy="5326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041" y="4225097"/>
            <a:ext cx="1454150" cy="2135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9" name="Прямая соединительная линия 48"/>
          <p:cNvCxnSpPr/>
          <p:nvPr/>
        </p:nvCxnSpPr>
        <p:spPr>
          <a:xfrm flipV="1">
            <a:off x="3419318" y="2246627"/>
            <a:ext cx="295415" cy="2099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36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1" grpId="0" animBg="1"/>
      <p:bldP spid="22" grpId="0" animBg="1"/>
      <p:bldP spid="25" grpId="0" animBg="1"/>
      <p:bldP spid="31" grpId="0" animBg="1"/>
      <p:bldP spid="32" grpId="0" animBg="1"/>
      <p:bldP spid="33" grpId="0" animBg="1"/>
      <p:bldP spid="23" grpId="0" animBg="1"/>
      <p:bldP spid="44" grpId="0" animBg="1"/>
      <p:bldP spid="45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69</Words>
  <Application>Microsoft Office PowerPoint</Application>
  <PresentationFormat>Экран (4:3)</PresentationFormat>
  <Paragraphs>35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Тема Office</vt:lpstr>
      <vt:lpstr>1_Тема Office</vt:lpstr>
      <vt:lpstr>2_Тема Office</vt:lpstr>
      <vt:lpstr>3_Тема Office</vt:lpstr>
      <vt:lpstr>4_Тема Office</vt:lpstr>
      <vt:lpstr>Презентация PowerPoint</vt:lpstr>
      <vt:lpstr>Презентация PowerPoint</vt:lpstr>
      <vt:lpstr> Подготовить заготовку для свечи:                                                           - соединить края боковых сторон, прижать  - прямоугольник ( примерно 8 *10 );                                                        ( получилась трубка ); - отступить от верхней стороны 1 см., начертить линию;                   - полоски, которые получились при надрезании - надрезать  верхнюю сторону до начерченной линии;                      верхней стороны, загнуть внутрь. - на боковой стороне сделать сгиб в 1 см; - промазать клеем боковую сторону  до линии сгиба; </vt:lpstr>
      <vt:lpstr>Для конструирования пламени: - развернуть красную салфетку;     - взять пальцами за центр салфетки.</vt:lpstr>
      <vt:lpstr>- Верхнюю половину салфетки оставить свободной; - нижнюю половину салфетки скрутить в тугой жгут;    - вставить салфетку в трубку – свечку, оставив снаружи свободный край салфетки ( пламя ); - надрезанные  и загнутые внутрь полоски удержат салфетку внутри трубки.</vt:lpstr>
      <vt:lpstr>Для изготовления подсвечника:  - сложить бумагу пополам; - нарисовать половину изображения                                                               ( обвести по шаблону ), и вырезать по контуру;    - чашу подсвечника промазать клеем ( ножку не промазывать ); -  наклеить подсвечник поверх свечи,  для удержания свечи на фоне; - разместить объёмную композицию со свечой  в подсвечнике внизу фона, на белой полосе ( свеча стоит на подоконнике ).                                                                                                                                                       </vt:lpstr>
      <vt:lpstr> АЛГОРИТМ  ИЗГОТОВЛЕНИЕ СВЕЧИ ПАМЯТИ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Константин</dc:creator>
  <cp:lastModifiedBy>Константин</cp:lastModifiedBy>
  <cp:revision>71</cp:revision>
  <dcterms:created xsi:type="dcterms:W3CDTF">2014-04-27T16:40:38Z</dcterms:created>
  <dcterms:modified xsi:type="dcterms:W3CDTF">2014-05-28T19:24:28Z</dcterms:modified>
</cp:coreProperties>
</file>