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64" r:id="rId4"/>
    <p:sldId id="265" r:id="rId5"/>
    <p:sldId id="263" r:id="rId6"/>
    <p:sldId id="277" r:id="rId7"/>
    <p:sldId id="278" r:id="rId8"/>
    <p:sldId id="279" r:id="rId9"/>
    <p:sldId id="280" r:id="rId10"/>
    <p:sldId id="268" r:id="rId11"/>
    <p:sldId id="269" r:id="rId12"/>
    <p:sldId id="281" r:id="rId13"/>
    <p:sldId id="282" r:id="rId14"/>
    <p:sldId id="283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C591E-F619-4B83-AB42-08F1A08437CE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882CA-FAD4-4674-B308-3E3816AF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149" y="1268760"/>
            <a:ext cx="8856984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r>
              <a:rPr lang="ru-RU" sz="3100" dirty="0" smtClean="0"/>
              <a:t>ГБОУ СОШ №2051</a:t>
            </a:r>
            <a:br>
              <a:rPr lang="ru-RU" sz="3100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Неделя космоса</a:t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78320" y="4725144"/>
            <a:ext cx="4898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Выполнила : </a:t>
            </a:r>
            <a:r>
              <a:rPr lang="ru-RU" sz="2800" dirty="0" smtClean="0"/>
              <a:t>воспитатель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второй младшей группы Киселева </a:t>
            </a:r>
            <a:r>
              <a:rPr lang="ru-RU" sz="2800" dirty="0"/>
              <a:t>Елена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363567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2">
        <p14:glitter pattern="hexagon"/>
      </p:transition>
    </mc:Choice>
    <mc:Fallback xmlns="">
      <p:transition spd="slow" advTm="5112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5112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3886200" cy="1495955"/>
          </a:xfrm>
        </p:spPr>
        <p:txBody>
          <a:bodyPr>
            <a:noAutofit/>
          </a:bodyPr>
          <a:lstStyle/>
          <a:p>
            <a:r>
              <a:rPr lang="ru-RU" sz="2400" i="0" dirty="0"/>
              <a:t>Крыльев нет у этой птицы, но нельзя не подивиться, как распустит птица хвост и поднимется до звезд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>
          <a:xfrm>
            <a:off x="4900613" y="332656"/>
            <a:ext cx="3886200" cy="1512168"/>
          </a:xfrm>
        </p:spPr>
        <p:txBody>
          <a:bodyPr>
            <a:noAutofit/>
          </a:bodyPr>
          <a:lstStyle/>
          <a:p>
            <a:r>
              <a:rPr lang="ru-RU" sz="2400" i="0" dirty="0"/>
              <a:t>Ждут нас быстрые ракеты, для прогулок по планетам. На какую захотим – на такую полетим!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15982" y="2432890"/>
            <a:ext cx="4704523" cy="352839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013" y="2500387"/>
            <a:ext cx="4668440" cy="3501330"/>
          </a:xfrm>
        </p:spPr>
      </p:pic>
    </p:spTree>
    <p:extLst>
      <p:ext uri="{BB962C8B-B14F-4D97-AF65-F5344CB8AC3E}">
        <p14:creationId xmlns:p14="http://schemas.microsoft.com/office/powerpoint/2010/main" val="36888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21">
        <p:fade/>
      </p:transition>
    </mc:Choice>
    <mc:Fallback xmlns="">
      <p:transition spd="med" advTm="60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613" y="2150269"/>
            <a:ext cx="3886200" cy="29146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2425" y="2150269"/>
            <a:ext cx="3886200" cy="29146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28600"/>
            <a:ext cx="7272808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Мы построили ракету, корабля быстрее нету.                      Приглашаю всех в полет!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1042392"/>
      </p:ext>
    </p:extLst>
  </p:cSld>
  <p:clrMapOvr>
    <a:masterClrMapping/>
  </p:clrMapOvr>
  <p:transition spd="slow" advTm="4652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916832"/>
            <a:ext cx="6299200" cy="4724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80960" cy="1642864"/>
          </a:xfrm>
        </p:spPr>
        <p:txBody>
          <a:bodyPr>
            <a:normAutofit/>
          </a:bodyPr>
          <a:lstStyle/>
          <a:p>
            <a:r>
              <a:rPr lang="ru-RU" sz="2800" dirty="0"/>
              <a:t>Вот и начался полет! Внимание! Навстречу нашему кораблю движутся небесные камни – это метеориты.</a:t>
            </a:r>
          </a:p>
        </p:txBody>
      </p:sp>
    </p:spTree>
    <p:extLst>
      <p:ext uri="{BB962C8B-B14F-4D97-AF65-F5344CB8AC3E}">
        <p14:creationId xmlns:p14="http://schemas.microsoft.com/office/powerpoint/2010/main" val="34360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1">
        <p14:ferris dir="r"/>
      </p:transition>
    </mc:Choice>
    <mc:Fallback xmlns="">
      <p:transition spd="slow" advTm="42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00613" y="2150269"/>
            <a:ext cx="3886200" cy="29146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2425" y="2150269"/>
            <a:ext cx="3886200" cy="29146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28600"/>
            <a:ext cx="6773754" cy="896144"/>
          </a:xfrm>
        </p:spPr>
        <p:txBody>
          <a:bodyPr>
            <a:normAutofit/>
          </a:bodyPr>
          <a:lstStyle/>
          <a:p>
            <a:r>
              <a:rPr lang="ru-RU" sz="2800" dirty="0"/>
              <a:t>Встречи с инопланетными друзьями</a:t>
            </a:r>
          </a:p>
        </p:txBody>
      </p:sp>
    </p:spTree>
    <p:extLst>
      <p:ext uri="{BB962C8B-B14F-4D97-AF65-F5344CB8AC3E}">
        <p14:creationId xmlns:p14="http://schemas.microsoft.com/office/powerpoint/2010/main" val="43588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895">
        <p14:gallery dir="l"/>
      </p:transition>
    </mc:Choice>
    <mc:Fallback xmlns="">
      <p:transition spd="slow" advTm="38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98910" y="2457674"/>
            <a:ext cx="4902795" cy="36770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28600"/>
            <a:ext cx="7416824" cy="15442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«Веселые </a:t>
            </a:r>
            <a:r>
              <a:rPr lang="ru-RU" sz="2800" dirty="0"/>
              <a:t>марсиане»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выполнили</a:t>
            </a:r>
            <a:r>
              <a:rPr lang="ru-RU" sz="2800" dirty="0"/>
              <a:t>: Мишукова Софья с мамой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938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417">
        <p14:prism dir="d"/>
      </p:transition>
    </mc:Choice>
    <mc:Fallback xmlns="">
      <p:transition spd="slow" advTm="34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" y="1463675"/>
            <a:ext cx="6299200" cy="4724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28600"/>
            <a:ext cx="7277810" cy="680120"/>
          </a:xfrm>
        </p:spPr>
        <p:txBody>
          <a:bodyPr>
            <a:normAutofit/>
          </a:bodyPr>
          <a:lstStyle/>
          <a:p>
            <a:r>
              <a:rPr lang="ru-RU" sz="2800" dirty="0"/>
              <a:t>Мы о космосе мечтаем И во сне туда летаем</a:t>
            </a:r>
          </a:p>
        </p:txBody>
      </p:sp>
    </p:spTree>
    <p:extLst>
      <p:ext uri="{BB962C8B-B14F-4D97-AF65-F5344CB8AC3E}">
        <p14:creationId xmlns:p14="http://schemas.microsoft.com/office/powerpoint/2010/main" val="41248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772">
        <p14:prism/>
      </p:transition>
    </mc:Choice>
    <mc:Fallback xmlns="">
      <p:transition spd="slow" advTm="37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34844" y="2697804"/>
            <a:ext cx="4519580" cy="33896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28600"/>
            <a:ext cx="6917770" cy="1544216"/>
          </a:xfrm>
        </p:spPr>
        <p:txBody>
          <a:bodyPr>
            <a:normAutofit/>
          </a:bodyPr>
          <a:lstStyle/>
          <a:p>
            <a:r>
              <a:rPr lang="ru-RU" sz="2800" dirty="0"/>
              <a:t>Бегают вкруг огонечка Шесть сыночков и две дочки, Промелькнут  года и дни,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Но </a:t>
            </a:r>
            <a:r>
              <a:rPr lang="ru-RU" sz="2800" dirty="0"/>
              <a:t>не встретятся они.</a:t>
            </a:r>
          </a:p>
        </p:txBody>
      </p:sp>
    </p:spTree>
    <p:extLst>
      <p:ext uri="{BB962C8B-B14F-4D97-AF65-F5344CB8AC3E}">
        <p14:creationId xmlns:p14="http://schemas.microsoft.com/office/powerpoint/2010/main" val="40018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453">
        <p14:conveyor dir="r"/>
      </p:transition>
    </mc:Choice>
    <mc:Fallback xmlns="">
      <p:transition spd="slow" advTm="4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429000"/>
            <a:ext cx="4155701" cy="30922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7992888" cy="314096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Вот какие работы получились у наших родителей  и их детей. </a:t>
            </a:r>
            <a:br>
              <a:rPr lang="ru-RU" sz="3100" dirty="0"/>
            </a:br>
            <a:r>
              <a:rPr lang="ru-RU" sz="6000" dirty="0"/>
              <a:t>                                        </a:t>
            </a:r>
            <a:r>
              <a:rPr lang="ru-RU" dirty="0" smtClean="0"/>
              <a:t>Молодцы</a:t>
            </a:r>
            <a:r>
              <a:rPr lang="ru-RU" dirty="0"/>
              <a:t>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Спасибо </a:t>
            </a:r>
            <a:r>
              <a:rPr lang="ru-RU" sz="3100" dirty="0"/>
              <a:t>вам, дорогие родители, за ваше творчество, фантазию и воображение!</a:t>
            </a:r>
          </a:p>
        </p:txBody>
      </p:sp>
    </p:spTree>
    <p:extLst>
      <p:ext uri="{BB962C8B-B14F-4D97-AF65-F5344CB8AC3E}">
        <p14:creationId xmlns:p14="http://schemas.microsoft.com/office/powerpoint/2010/main" val="40637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4">
        <p14:prism isContent="1"/>
      </p:transition>
    </mc:Choice>
    <mc:Fallback xmlns="">
      <p:transition spd="slow" advTm="54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348880"/>
            <a:ext cx="5381625" cy="3581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404664"/>
            <a:ext cx="8684070" cy="216024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С 6 апреля по 10 апреля 2015  во второй младшей группе «Лапушки» ГБОУ СОШ №2051 прошла игровая неделя, посвященная теме «Космос» 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4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432">
        <p14:prism isContent="1" isInverted="1"/>
      </p:transition>
    </mc:Choice>
    <mc:Fallback xmlns="">
      <p:transition spd="slow" advTm="44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116632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35696" y="228600"/>
            <a:ext cx="6197690" cy="1066800"/>
          </a:xfrm>
        </p:spPr>
        <p:txBody>
          <a:bodyPr>
            <a:normAutofit/>
          </a:bodyPr>
          <a:lstStyle/>
          <a:p>
            <a:r>
              <a:rPr lang="ru-RU" sz="2800" dirty="0"/>
              <a:t>Вот выходит на парад</a:t>
            </a:r>
            <a:br>
              <a:rPr lang="ru-RU" sz="2800" dirty="0"/>
            </a:br>
            <a:r>
              <a:rPr lang="ru-RU" sz="2800" dirty="0"/>
              <a:t>Наш космический отряд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628800"/>
            <a:ext cx="6299200" cy="4724400"/>
          </a:xfrm>
        </p:spPr>
      </p:pic>
    </p:spTree>
    <p:extLst>
      <p:ext uri="{BB962C8B-B14F-4D97-AF65-F5344CB8AC3E}">
        <p14:creationId xmlns:p14="http://schemas.microsoft.com/office/powerpoint/2010/main" val="59022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3">
        <p14:prism isContent="1"/>
      </p:transition>
    </mc:Choice>
    <mc:Fallback xmlns="">
      <p:transition spd="slow" advTm="34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613" y="2150269"/>
            <a:ext cx="3886200" cy="291465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" y="2150269"/>
            <a:ext cx="3886200" cy="29146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Заправлены в планшеты, космические карты</a:t>
            </a:r>
            <a:br>
              <a:rPr lang="ru-RU" sz="2800" dirty="0"/>
            </a:br>
            <a:r>
              <a:rPr lang="ru-RU" sz="2800" dirty="0"/>
              <a:t>И штурман уточняет последний раз маршрут</a:t>
            </a:r>
          </a:p>
        </p:txBody>
      </p:sp>
    </p:spTree>
    <p:extLst>
      <p:ext uri="{BB962C8B-B14F-4D97-AF65-F5344CB8AC3E}">
        <p14:creationId xmlns:p14="http://schemas.microsoft.com/office/powerpoint/2010/main" val="122807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481">
        <p14:prism/>
      </p:transition>
    </mc:Choice>
    <mc:Fallback xmlns="">
      <p:transition spd="slow" advTm="44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1" y="0"/>
            <a:ext cx="7632849" cy="10527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космосе так здорово! Звезды и планеты, так чудесно в космосе и  волшебно в группе!</a:t>
            </a:r>
            <a:endParaRPr lang="ru-RU" sz="28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246" y="3043669"/>
            <a:ext cx="2754306" cy="3672408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801" y="3392296"/>
            <a:ext cx="2506468" cy="3341957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Мама\фото планшет\Космос\IMG_20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3193589" cy="2395192"/>
          </a:xfrm>
          <a:prstGeom prst="rect">
            <a:avLst/>
          </a:prstGeom>
          <a:noFill/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697" y="3287724"/>
            <a:ext cx="2584897" cy="3446529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Мама\фото планшет\Космос\IMG_203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9" y="1186077"/>
            <a:ext cx="3111812" cy="233385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Мама\фото планшет\Космос\IMG_204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246" y="757409"/>
            <a:ext cx="3316723" cy="2487543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439">
        <p14:flip dir="r"/>
      </p:transition>
    </mc:Choice>
    <mc:Fallback xmlns="">
      <p:transition spd="slow" advTm="44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22329" y="3050679"/>
            <a:ext cx="3886200" cy="29146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780928"/>
            <a:ext cx="3886200" cy="29146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80014" cy="1688232"/>
          </a:xfrm>
        </p:spPr>
        <p:txBody>
          <a:bodyPr>
            <a:normAutofit/>
          </a:bodyPr>
          <a:lstStyle/>
          <a:p>
            <a:r>
              <a:rPr lang="ru-RU" sz="2800" dirty="0"/>
              <a:t>На полках книг у нас не счесть. Как можно в космос полететь? Нам воспитатель их читает, каждый из нас себя космонавтом считает!</a:t>
            </a:r>
          </a:p>
        </p:txBody>
      </p:sp>
    </p:spTree>
    <p:extLst>
      <p:ext uri="{BB962C8B-B14F-4D97-AF65-F5344CB8AC3E}">
        <p14:creationId xmlns:p14="http://schemas.microsoft.com/office/powerpoint/2010/main" val="3063206145"/>
      </p:ext>
    </p:extLst>
  </p:cSld>
  <p:clrMapOvr>
    <a:masterClrMapping/>
  </p:clrMapOvr>
  <p:transition spd="slow" advTm="5972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916832"/>
            <a:ext cx="6299200" cy="4724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7248912" cy="1296144"/>
          </a:xfrm>
        </p:spPr>
        <p:txBody>
          <a:bodyPr>
            <a:normAutofit/>
          </a:bodyPr>
          <a:lstStyle/>
          <a:p>
            <a:r>
              <a:rPr lang="ru-RU" sz="2800" dirty="0"/>
              <a:t>Гулять сегодня некогда, мы заняты другим: Космические ракеты мы дружно мастерим</a:t>
            </a:r>
          </a:p>
        </p:txBody>
      </p:sp>
    </p:spTree>
    <p:extLst>
      <p:ext uri="{BB962C8B-B14F-4D97-AF65-F5344CB8AC3E}">
        <p14:creationId xmlns:p14="http://schemas.microsoft.com/office/powerpoint/2010/main" val="15030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53">
        <p14:reveal dir="r"/>
      </p:transition>
    </mc:Choice>
    <mc:Fallback xmlns="">
      <p:transition spd="slow" advTm="42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844824"/>
            <a:ext cx="3543300" cy="47244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28600"/>
            <a:ext cx="7205802" cy="1256184"/>
          </a:xfrm>
        </p:spPr>
        <p:txBody>
          <a:bodyPr>
            <a:normAutofit/>
          </a:bodyPr>
          <a:lstStyle/>
          <a:p>
            <a:r>
              <a:rPr lang="ru-RU" sz="2800" dirty="0"/>
              <a:t>Мы ярко их раскрасили-Пускай теперь летят! </a:t>
            </a:r>
            <a:br>
              <a:rPr lang="ru-RU" sz="2800" dirty="0"/>
            </a:br>
            <a:r>
              <a:rPr lang="ru-RU" sz="2800" dirty="0"/>
              <a:t>В отважных космонавтов Играет детский сад</a:t>
            </a:r>
          </a:p>
        </p:txBody>
      </p:sp>
    </p:spTree>
    <p:extLst>
      <p:ext uri="{BB962C8B-B14F-4D97-AF65-F5344CB8AC3E}">
        <p14:creationId xmlns:p14="http://schemas.microsoft.com/office/powerpoint/2010/main" val="36396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14">
        <p:split dir="in"/>
      </p:transition>
    </mc:Choice>
    <mc:Fallback xmlns="">
      <p:transition spd="slow" advTm="3814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132856"/>
            <a:ext cx="6120680" cy="45905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12968" cy="1904256"/>
          </a:xfrm>
        </p:spPr>
        <p:txBody>
          <a:bodyPr>
            <a:noAutofit/>
          </a:bodyPr>
          <a:lstStyle/>
          <a:p>
            <a:r>
              <a:rPr lang="ru-RU" sz="2800" dirty="0"/>
              <a:t>Очень, очень все старались, мастерили кто, что мог. В результате получился замечательный итог!  Творческие семейные работы по теме «Загадочный космос» </a:t>
            </a:r>
            <a:r>
              <a:rPr lang="ru-RU" sz="2800" dirty="0" smtClean="0"/>
              <a:t>                      </a:t>
            </a:r>
            <a:r>
              <a:rPr lang="ru-RU" sz="3600" dirty="0" smtClean="0"/>
              <a:t>Смотрим</a:t>
            </a:r>
            <a:r>
              <a:rPr lang="ru-RU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16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906">
        <p:zoom dir="in"/>
      </p:transition>
    </mc:Choice>
    <mc:Fallback xmlns="">
      <p:transition spd="slow" advTm="5906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798</TotalTime>
  <Words>256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Mylar</vt:lpstr>
      <vt:lpstr>                ГБОУ СОШ №2051                Неделя космоса </vt:lpstr>
      <vt:lpstr>С 6 апреля по 10 апреля 2015  во второй младшей группе «Лапушки» ГБОУ СОШ №2051 прошла игровая неделя, посвященная теме «Космос» .  </vt:lpstr>
      <vt:lpstr>Вот выходит на парад Наш космический отряд</vt:lpstr>
      <vt:lpstr>Заправлены в планшеты, космические карты И штурман уточняет последний раз маршрут</vt:lpstr>
      <vt:lpstr>В космосе так здорово! Звезды и планеты, так чудесно в космосе и  волшебно в группе!</vt:lpstr>
      <vt:lpstr>На полках книг у нас не счесть. Как можно в космос полететь? Нам воспитатель их читает, каждый из нас себя космонавтом считает!</vt:lpstr>
      <vt:lpstr>Гулять сегодня некогда, мы заняты другим: Космические ракеты мы дружно мастерим</vt:lpstr>
      <vt:lpstr>Мы ярко их раскрасили-Пускай теперь летят!  В отважных космонавтов Играет детский сад</vt:lpstr>
      <vt:lpstr>Очень, очень все старались, мастерили кто, что мог. В результате получился замечательный итог!  Творческие семейные работы по теме «Загадочный космос»                       Смотрим!</vt:lpstr>
      <vt:lpstr>Презентация PowerPoint</vt:lpstr>
      <vt:lpstr>Мы построили ракету, корабля быстрее нету.                      Приглашаю всех в полет!</vt:lpstr>
      <vt:lpstr>Вот и начался полет! Внимание! Навстречу нашему кораблю движутся небесные камни – это метеориты.</vt:lpstr>
      <vt:lpstr>Встречи с инопланетными друзьями</vt:lpstr>
      <vt:lpstr>                 «Веселые марсиане»  выполнили: Мишукова Софья с мамой </vt:lpstr>
      <vt:lpstr>Мы о космосе мечтаем И во сне туда летаем</vt:lpstr>
      <vt:lpstr>Бегают вкруг огонечка Шесть сыночков и две дочки, Промелькнут  года и дни,  Но не встретятся они.</vt:lpstr>
      <vt:lpstr>Вот какие работы получились у наших родителей  и их детей.                                          Молодцы!  Спасибо вам, дорогие родители, за ваше творчество, фантазию и воображение!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космоса</dc:title>
  <dc:creator>Елена</dc:creator>
  <cp:lastModifiedBy>Еленач</cp:lastModifiedBy>
  <cp:revision>60</cp:revision>
  <dcterms:created xsi:type="dcterms:W3CDTF">2015-04-10T20:33:01Z</dcterms:created>
  <dcterms:modified xsi:type="dcterms:W3CDTF">2015-04-16T08:23:14Z</dcterms:modified>
</cp:coreProperties>
</file>