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6" r:id="rId2"/>
    <p:sldId id="277" r:id="rId3"/>
    <p:sldId id="278" r:id="rId4"/>
    <p:sldId id="257" r:id="rId5"/>
    <p:sldId id="258" r:id="rId6"/>
    <p:sldId id="260" r:id="rId7"/>
    <p:sldId id="264" r:id="rId8"/>
    <p:sldId id="281" r:id="rId9"/>
    <p:sldId id="279" r:id="rId10"/>
    <p:sldId id="280" r:id="rId11"/>
    <p:sldId id="282" r:id="rId12"/>
    <p:sldId id="265" r:id="rId13"/>
    <p:sldId id="266" r:id="rId14"/>
    <p:sldId id="267" r:id="rId15"/>
    <p:sldId id="276" r:id="rId16"/>
    <p:sldId id="268" r:id="rId17"/>
    <p:sldId id="269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0033"/>
    <a:srgbClr val="0033CC"/>
    <a:srgbClr val="660066"/>
    <a:srgbClr val="669900"/>
    <a:srgbClr val="008080"/>
    <a:srgbClr val="339966"/>
    <a:srgbClr val="009999"/>
    <a:srgbClr val="CC0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C468-4867-42A7-AB19-7197177E07B6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41913-CF5B-4CC7-B392-E1E83709A9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69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41913-CF5B-4CC7-B392-E1E83709A9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1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73A9FF-6665-4D6F-BBFD-C69A735E27EB}" type="datetimeFigureOut">
              <a:rPr lang="ru-RU" smtClean="0"/>
              <a:t>30.05.2012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14EC088-2C8F-460D-B02B-1A3F007A4A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1660047" y="257047"/>
            <a:ext cx="5904656" cy="345638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0127" y="1077298"/>
            <a:ext cx="446449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КВМ</a:t>
            </a:r>
            <a:endParaRPr lang="ru-RU" sz="11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236511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936552" y="3959596"/>
            <a:ext cx="2062263" cy="5011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6 класс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Блок-схема: типовой процесс 14"/>
          <p:cNvSpPr/>
          <p:nvPr/>
        </p:nvSpPr>
        <p:spPr>
          <a:xfrm>
            <a:off x="423090" y="4879614"/>
            <a:ext cx="8496944" cy="1825751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Кужновский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филиал МБОУ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Оборонинская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 математики: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Соболева Марина Евгеньевна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097" y="2793009"/>
            <a:ext cx="1074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58521" y="1635976"/>
            <a:ext cx="7328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28" y="660154"/>
            <a:ext cx="79701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21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6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595" y="4869160"/>
            <a:ext cx="5565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259" y="1836030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99474" y="5189847"/>
            <a:ext cx="551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0771" y="404664"/>
            <a:ext cx="449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78698" y="2297695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9964" y="3662931"/>
            <a:ext cx="9316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95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85159" y="4638307"/>
            <a:ext cx="6799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0</a:t>
            </a:r>
            <a:endParaRPr lang="ru-RU" sz="72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44250" y="1106430"/>
            <a:ext cx="8980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34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C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99115" y="3221025"/>
            <a:ext cx="5325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66677" y="17407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46878" y="2759360"/>
            <a:ext cx="5533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3982" y="1788622"/>
            <a:ext cx="3882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-</a:t>
            </a:r>
            <a:endParaRPr lang="ru-RU" sz="54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21386" y="5070879"/>
            <a:ext cx="510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  <a:endParaRPr lang="ru-RU" sz="8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2670" y="4993934"/>
            <a:ext cx="158569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 </a:t>
            </a: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209" y="143054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72109">
                  <a:lumMod val="60000"/>
                  <a:lumOff val="40000"/>
                </a:srgb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43" y="3516284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41337" y="5330825"/>
            <a:ext cx="6142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72109">
                  <a:lumMod val="60000"/>
                  <a:lumOff val="40000"/>
                </a:srgb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02006" y="3624329"/>
            <a:ext cx="6270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7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3366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5593" y="3893866"/>
            <a:ext cx="78258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3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972109">
                  <a:lumMod val="60000"/>
                  <a:lumOff val="40000"/>
                </a:srgbClr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78245" y="3236511"/>
            <a:ext cx="13500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4</a:t>
            </a: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A50021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A50021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841329" y="3682690"/>
            <a:ext cx="121700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1</a:t>
            </a: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8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346869" y="3493559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43233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3118120" cy="841248"/>
          </a:xfrm>
        </p:spPr>
        <p:txBody>
          <a:bodyPr/>
          <a:lstStyle/>
          <a:p>
            <a:r>
              <a:rPr lang="ru-RU" b="1" dirty="0">
                <a:solidFill>
                  <a:srgbClr val="A50021"/>
                </a:solidFill>
              </a:rPr>
              <a:t>2</a:t>
            </a:r>
            <a:r>
              <a:rPr lang="ru-RU" b="1" dirty="0" smtClean="0">
                <a:solidFill>
                  <a:srgbClr val="A50021"/>
                </a:solidFill>
              </a:rPr>
              <a:t> </a:t>
            </a:r>
            <a:r>
              <a:rPr lang="ru-RU" b="1" dirty="0">
                <a:solidFill>
                  <a:srgbClr val="A50021"/>
                </a:solidFill>
              </a:rPr>
              <a:t>команде</a:t>
            </a:r>
            <a:endParaRPr lang="ru-RU" dirty="0">
              <a:solidFill>
                <a:srgbClr val="A5002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595254"/>
              </p:ext>
            </p:extLst>
          </p:nvPr>
        </p:nvGraphicFramePr>
        <p:xfrm>
          <a:off x="2483768" y="1628800"/>
          <a:ext cx="5328593" cy="3528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4725"/>
                <a:gridCol w="1065967"/>
                <a:gridCol w="1065967"/>
                <a:gridCol w="1065967"/>
                <a:gridCol w="1065967"/>
              </a:tblGrid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5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CC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9" y="4195073"/>
            <a:ext cx="1512168" cy="24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5564" y="260648"/>
            <a:ext cx="1440160" cy="13921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6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59" y="2420888"/>
            <a:ext cx="35979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420888"/>
            <a:ext cx="3388791" cy="311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8024" y="1777755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660066"/>
                </a:solidFill>
              </a:rPr>
              <a:t>Задание </a:t>
            </a:r>
            <a:r>
              <a:rPr lang="ru-RU" sz="2400" b="1" dirty="0" smtClean="0">
                <a:solidFill>
                  <a:srgbClr val="660066"/>
                </a:solidFill>
              </a:rPr>
              <a:t>2-й </a:t>
            </a:r>
            <a:r>
              <a:rPr lang="ru-RU" sz="2400" b="1" dirty="0">
                <a:solidFill>
                  <a:srgbClr val="660066"/>
                </a:solidFill>
              </a:rPr>
              <a:t>команде: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409945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Конкурс «Маковое поле»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000" b="1" i="1" dirty="0">
                <a:solidFill>
                  <a:srgbClr val="A50021"/>
                </a:solidFill>
              </a:rPr>
              <a:t>Команды должны быстро справиться со следующим заданием</a:t>
            </a:r>
            <a:r>
              <a:rPr lang="ru-RU" sz="2000" b="1" i="1" dirty="0" smtClean="0">
                <a:solidFill>
                  <a:srgbClr val="A50021"/>
                </a:solidFill>
              </a:rPr>
              <a:t>:</a:t>
            </a:r>
          </a:p>
          <a:p>
            <a:pPr algn="ctr"/>
            <a:r>
              <a:rPr lang="ru-RU" sz="2000" b="1" i="1" dirty="0" smtClean="0">
                <a:solidFill>
                  <a:srgbClr val="A50021"/>
                </a:solidFill>
              </a:rPr>
              <a:t> </a:t>
            </a:r>
            <a:r>
              <a:rPr lang="ru-RU" sz="2000" b="1" i="1" dirty="0">
                <a:solidFill>
                  <a:srgbClr val="A50021"/>
                </a:solidFill>
              </a:rPr>
              <a:t>заполнить математические маки.</a:t>
            </a:r>
            <a:endParaRPr lang="ru-RU" sz="2000" dirty="0">
              <a:solidFill>
                <a:srgbClr val="A5002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5133" y="1777756"/>
            <a:ext cx="3479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>
                <a:solidFill>
                  <a:srgbClr val="660066"/>
                </a:solidFill>
              </a:rPr>
              <a:t>Задание </a:t>
            </a:r>
            <a:r>
              <a:rPr lang="ru-RU" sz="2400" b="1" dirty="0" smtClean="0">
                <a:solidFill>
                  <a:srgbClr val="660066"/>
                </a:solidFill>
              </a:rPr>
              <a:t>1-й </a:t>
            </a:r>
            <a:r>
              <a:rPr lang="ru-RU" sz="2400" b="1" dirty="0">
                <a:solidFill>
                  <a:srgbClr val="660066"/>
                </a:solidFill>
              </a:rPr>
              <a:t>команде:</a:t>
            </a:r>
          </a:p>
        </p:txBody>
      </p:sp>
      <p:pic>
        <p:nvPicPr>
          <p:cNvPr id="7" name="Picture 1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89" y="4697765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4759565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032" y="4890293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67" y="5140862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26592"/>
            <a:ext cx="1828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8927" y="548680"/>
            <a:ext cx="38313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</a:t>
            </a:r>
            <a:endParaRPr lang="ru-RU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72119"/>
            <a:ext cx="90061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«Домашнее задание»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4437112"/>
            <a:ext cx="3967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6600FF"/>
                </a:solidFill>
              </a:rPr>
              <a:t>Математическая сценка</a:t>
            </a:r>
            <a:endParaRPr lang="ru-RU" sz="3600" dirty="0">
              <a:solidFill>
                <a:srgbClr val="6600FF"/>
              </a:solidFill>
            </a:endParaRPr>
          </a:p>
        </p:txBody>
      </p:sp>
      <p:grpSp>
        <p:nvGrpSpPr>
          <p:cNvPr id="5" name="Group 357"/>
          <p:cNvGrpSpPr>
            <a:grpSpLocks/>
          </p:cNvGrpSpPr>
          <p:nvPr/>
        </p:nvGrpSpPr>
        <p:grpSpPr bwMode="auto">
          <a:xfrm>
            <a:off x="-107003" y="4848367"/>
            <a:ext cx="1066800" cy="1676400"/>
            <a:chOff x="2592" y="1584"/>
            <a:chExt cx="1348" cy="2304"/>
          </a:xfrm>
        </p:grpSpPr>
        <p:pic>
          <p:nvPicPr>
            <p:cNvPr id="6" name="Picture 358" descr="girl4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84"/>
              <a:ext cx="134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359"/>
            <p:cNvSpPr>
              <a:spLocks/>
            </p:cNvSpPr>
            <p:nvPr/>
          </p:nvSpPr>
          <p:spPr bwMode="auto">
            <a:xfrm>
              <a:off x="3503" y="2516"/>
              <a:ext cx="198" cy="416"/>
            </a:xfrm>
            <a:custGeom>
              <a:avLst/>
              <a:gdLst>
                <a:gd name="T0" fmla="*/ 43 w 198"/>
                <a:gd name="T1" fmla="*/ 391 h 416"/>
                <a:gd name="T2" fmla="*/ 127 w 198"/>
                <a:gd name="T3" fmla="*/ 319 h 416"/>
                <a:gd name="T4" fmla="*/ 163 w 198"/>
                <a:gd name="T5" fmla="*/ 271 h 416"/>
                <a:gd name="T6" fmla="*/ 193 w 198"/>
                <a:gd name="T7" fmla="*/ 271 h 416"/>
                <a:gd name="T8" fmla="*/ 193 w 198"/>
                <a:gd name="T9" fmla="*/ 175 h 416"/>
                <a:gd name="T10" fmla="*/ 193 w 198"/>
                <a:gd name="T11" fmla="*/ 76 h 416"/>
                <a:gd name="T12" fmla="*/ 169 w 198"/>
                <a:gd name="T13" fmla="*/ 43 h 416"/>
                <a:gd name="T14" fmla="*/ 139 w 198"/>
                <a:gd name="T15" fmla="*/ 13 h 416"/>
                <a:gd name="T16" fmla="*/ 31 w 198"/>
                <a:gd name="T17" fmla="*/ 121 h 416"/>
                <a:gd name="T18" fmla="*/ 1 w 198"/>
                <a:gd name="T19" fmla="*/ 124 h 416"/>
                <a:gd name="T20" fmla="*/ 37 w 198"/>
                <a:gd name="T21" fmla="*/ 181 h 416"/>
                <a:gd name="T22" fmla="*/ 43 w 198"/>
                <a:gd name="T23" fmla="*/ 39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16">
                  <a:moveTo>
                    <a:pt x="43" y="391"/>
                  </a:moveTo>
                  <a:cubicBezTo>
                    <a:pt x="56" y="416"/>
                    <a:pt x="107" y="339"/>
                    <a:pt x="127" y="319"/>
                  </a:cubicBezTo>
                  <a:cubicBezTo>
                    <a:pt x="147" y="299"/>
                    <a:pt x="152" y="279"/>
                    <a:pt x="163" y="271"/>
                  </a:cubicBezTo>
                  <a:cubicBezTo>
                    <a:pt x="174" y="263"/>
                    <a:pt x="188" y="287"/>
                    <a:pt x="193" y="271"/>
                  </a:cubicBezTo>
                  <a:cubicBezTo>
                    <a:pt x="198" y="255"/>
                    <a:pt x="193" y="207"/>
                    <a:pt x="193" y="175"/>
                  </a:cubicBezTo>
                  <a:cubicBezTo>
                    <a:pt x="193" y="143"/>
                    <a:pt x="197" y="98"/>
                    <a:pt x="193" y="76"/>
                  </a:cubicBezTo>
                  <a:cubicBezTo>
                    <a:pt x="189" y="54"/>
                    <a:pt x="178" y="53"/>
                    <a:pt x="169" y="43"/>
                  </a:cubicBezTo>
                  <a:cubicBezTo>
                    <a:pt x="160" y="33"/>
                    <a:pt x="162" y="0"/>
                    <a:pt x="139" y="13"/>
                  </a:cubicBezTo>
                  <a:cubicBezTo>
                    <a:pt x="116" y="26"/>
                    <a:pt x="54" y="102"/>
                    <a:pt x="31" y="121"/>
                  </a:cubicBezTo>
                  <a:cubicBezTo>
                    <a:pt x="8" y="140"/>
                    <a:pt x="0" y="114"/>
                    <a:pt x="1" y="124"/>
                  </a:cubicBezTo>
                  <a:cubicBezTo>
                    <a:pt x="2" y="134"/>
                    <a:pt x="30" y="137"/>
                    <a:pt x="37" y="181"/>
                  </a:cubicBezTo>
                  <a:cubicBezTo>
                    <a:pt x="44" y="225"/>
                    <a:pt x="42" y="347"/>
                    <a:pt x="43" y="391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60"/>
            <p:cNvSpPr>
              <a:spLocks/>
            </p:cNvSpPr>
            <p:nvPr/>
          </p:nvSpPr>
          <p:spPr bwMode="auto">
            <a:xfrm>
              <a:off x="2847" y="2525"/>
              <a:ext cx="225" cy="405"/>
            </a:xfrm>
            <a:custGeom>
              <a:avLst/>
              <a:gdLst>
                <a:gd name="T0" fmla="*/ 201 w 225"/>
                <a:gd name="T1" fmla="*/ 382 h 405"/>
                <a:gd name="T2" fmla="*/ 98 w 225"/>
                <a:gd name="T3" fmla="*/ 338 h 405"/>
                <a:gd name="T4" fmla="*/ 57 w 225"/>
                <a:gd name="T5" fmla="*/ 298 h 405"/>
                <a:gd name="T6" fmla="*/ 9 w 225"/>
                <a:gd name="T7" fmla="*/ 292 h 405"/>
                <a:gd name="T8" fmla="*/ 3 w 225"/>
                <a:gd name="T9" fmla="*/ 196 h 405"/>
                <a:gd name="T10" fmla="*/ 9 w 225"/>
                <a:gd name="T11" fmla="*/ 94 h 405"/>
                <a:gd name="T12" fmla="*/ 27 w 225"/>
                <a:gd name="T13" fmla="*/ 52 h 405"/>
                <a:gd name="T14" fmla="*/ 63 w 225"/>
                <a:gd name="T15" fmla="*/ 10 h 405"/>
                <a:gd name="T16" fmla="*/ 195 w 225"/>
                <a:gd name="T17" fmla="*/ 112 h 405"/>
                <a:gd name="T18" fmla="*/ 224 w 225"/>
                <a:gd name="T19" fmla="*/ 143 h 405"/>
                <a:gd name="T20" fmla="*/ 188 w 225"/>
                <a:gd name="T21" fmla="*/ 200 h 405"/>
                <a:gd name="T22" fmla="*/ 201 w 225"/>
                <a:gd name="T23" fmla="*/ 3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405">
                  <a:moveTo>
                    <a:pt x="201" y="382"/>
                  </a:moveTo>
                  <a:cubicBezTo>
                    <a:pt x="186" y="405"/>
                    <a:pt x="122" y="352"/>
                    <a:pt x="98" y="338"/>
                  </a:cubicBezTo>
                  <a:cubicBezTo>
                    <a:pt x="74" y="324"/>
                    <a:pt x="72" y="306"/>
                    <a:pt x="57" y="298"/>
                  </a:cubicBezTo>
                  <a:cubicBezTo>
                    <a:pt x="42" y="290"/>
                    <a:pt x="18" y="309"/>
                    <a:pt x="9" y="292"/>
                  </a:cubicBezTo>
                  <a:cubicBezTo>
                    <a:pt x="0" y="275"/>
                    <a:pt x="3" y="229"/>
                    <a:pt x="3" y="196"/>
                  </a:cubicBezTo>
                  <a:cubicBezTo>
                    <a:pt x="3" y="163"/>
                    <a:pt x="5" y="118"/>
                    <a:pt x="9" y="94"/>
                  </a:cubicBezTo>
                  <a:cubicBezTo>
                    <a:pt x="13" y="70"/>
                    <a:pt x="18" y="66"/>
                    <a:pt x="27" y="52"/>
                  </a:cubicBezTo>
                  <a:cubicBezTo>
                    <a:pt x="36" y="38"/>
                    <a:pt x="35" y="0"/>
                    <a:pt x="63" y="10"/>
                  </a:cubicBezTo>
                  <a:cubicBezTo>
                    <a:pt x="91" y="20"/>
                    <a:pt x="168" y="90"/>
                    <a:pt x="195" y="112"/>
                  </a:cubicBezTo>
                  <a:cubicBezTo>
                    <a:pt x="222" y="134"/>
                    <a:pt x="225" y="128"/>
                    <a:pt x="224" y="143"/>
                  </a:cubicBezTo>
                  <a:cubicBezTo>
                    <a:pt x="223" y="158"/>
                    <a:pt x="192" y="160"/>
                    <a:pt x="188" y="200"/>
                  </a:cubicBezTo>
                  <a:cubicBezTo>
                    <a:pt x="184" y="240"/>
                    <a:pt x="216" y="359"/>
                    <a:pt x="201" y="382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61"/>
            <p:cNvSpPr>
              <a:spLocks/>
            </p:cNvSpPr>
            <p:nvPr/>
          </p:nvSpPr>
          <p:spPr bwMode="auto">
            <a:xfrm>
              <a:off x="3144" y="2511"/>
              <a:ext cx="312" cy="81"/>
            </a:xfrm>
            <a:custGeom>
              <a:avLst/>
              <a:gdLst>
                <a:gd name="T0" fmla="*/ 24 w 312"/>
                <a:gd name="T1" fmla="*/ 81 h 81"/>
                <a:gd name="T2" fmla="*/ 312 w 312"/>
                <a:gd name="T3" fmla="*/ 81 h 81"/>
                <a:gd name="T4" fmla="*/ 282 w 312"/>
                <a:gd name="T5" fmla="*/ 6 h 81"/>
                <a:gd name="T6" fmla="*/ 204 w 312"/>
                <a:gd name="T7" fmla="*/ 0 h 81"/>
                <a:gd name="T8" fmla="*/ 168 w 312"/>
                <a:gd name="T9" fmla="*/ 33 h 81"/>
                <a:gd name="T10" fmla="*/ 114 w 312"/>
                <a:gd name="T11" fmla="*/ 30 h 81"/>
                <a:gd name="T12" fmla="*/ 90 w 312"/>
                <a:gd name="T13" fmla="*/ 0 h 81"/>
                <a:gd name="T14" fmla="*/ 0 w 312"/>
                <a:gd name="T15" fmla="*/ 6 h 81"/>
                <a:gd name="T16" fmla="*/ 24 w 312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81">
                  <a:moveTo>
                    <a:pt x="24" y="81"/>
                  </a:moveTo>
                  <a:lnTo>
                    <a:pt x="312" y="81"/>
                  </a:lnTo>
                  <a:lnTo>
                    <a:pt x="282" y="6"/>
                  </a:lnTo>
                  <a:lnTo>
                    <a:pt x="204" y="0"/>
                  </a:lnTo>
                  <a:lnTo>
                    <a:pt x="168" y="33"/>
                  </a:lnTo>
                  <a:lnTo>
                    <a:pt x="114" y="30"/>
                  </a:lnTo>
                  <a:lnTo>
                    <a:pt x="90" y="0"/>
                  </a:lnTo>
                  <a:lnTo>
                    <a:pt x="0" y="6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362"/>
            <p:cNvSpPr>
              <a:spLocks/>
            </p:cNvSpPr>
            <p:nvPr/>
          </p:nvSpPr>
          <p:spPr bwMode="auto">
            <a:xfrm>
              <a:off x="2877" y="2413"/>
              <a:ext cx="796" cy="1169"/>
            </a:xfrm>
            <a:custGeom>
              <a:avLst/>
              <a:gdLst>
                <a:gd name="T0" fmla="*/ 579 w 796"/>
                <a:gd name="T1" fmla="*/ 182 h 1169"/>
                <a:gd name="T2" fmla="*/ 579 w 796"/>
                <a:gd name="T3" fmla="*/ 158 h 1169"/>
                <a:gd name="T4" fmla="*/ 555 w 796"/>
                <a:gd name="T5" fmla="*/ 110 h 1169"/>
                <a:gd name="T6" fmla="*/ 615 w 796"/>
                <a:gd name="T7" fmla="*/ 62 h 1169"/>
                <a:gd name="T8" fmla="*/ 681 w 796"/>
                <a:gd name="T9" fmla="*/ 8 h 1169"/>
                <a:gd name="T10" fmla="*/ 759 w 796"/>
                <a:gd name="T11" fmla="*/ 14 h 1169"/>
                <a:gd name="T12" fmla="*/ 795 w 796"/>
                <a:gd name="T13" fmla="*/ 80 h 1169"/>
                <a:gd name="T14" fmla="*/ 765 w 796"/>
                <a:gd name="T15" fmla="*/ 122 h 1169"/>
                <a:gd name="T16" fmla="*/ 651 w 796"/>
                <a:gd name="T17" fmla="*/ 218 h 1169"/>
                <a:gd name="T18" fmla="*/ 627 w 796"/>
                <a:gd name="T19" fmla="*/ 227 h 1169"/>
                <a:gd name="T20" fmla="*/ 657 w 796"/>
                <a:gd name="T21" fmla="*/ 290 h 1169"/>
                <a:gd name="T22" fmla="*/ 669 w 796"/>
                <a:gd name="T23" fmla="*/ 488 h 1169"/>
                <a:gd name="T24" fmla="*/ 693 w 796"/>
                <a:gd name="T25" fmla="*/ 500 h 1169"/>
                <a:gd name="T26" fmla="*/ 687 w 796"/>
                <a:gd name="T27" fmla="*/ 536 h 1169"/>
                <a:gd name="T28" fmla="*/ 627 w 796"/>
                <a:gd name="T29" fmla="*/ 515 h 1169"/>
                <a:gd name="T30" fmla="*/ 681 w 796"/>
                <a:gd name="T31" fmla="*/ 632 h 1169"/>
                <a:gd name="T32" fmla="*/ 753 w 796"/>
                <a:gd name="T33" fmla="*/ 854 h 1169"/>
                <a:gd name="T34" fmla="*/ 777 w 796"/>
                <a:gd name="T35" fmla="*/ 1028 h 1169"/>
                <a:gd name="T36" fmla="*/ 771 w 796"/>
                <a:gd name="T37" fmla="*/ 1091 h 1169"/>
                <a:gd name="T38" fmla="*/ 687 w 796"/>
                <a:gd name="T39" fmla="*/ 1088 h 1169"/>
                <a:gd name="T40" fmla="*/ 579 w 796"/>
                <a:gd name="T41" fmla="*/ 1091 h 1169"/>
                <a:gd name="T42" fmla="*/ 387 w 796"/>
                <a:gd name="T43" fmla="*/ 1091 h 1169"/>
                <a:gd name="T44" fmla="*/ 339 w 796"/>
                <a:gd name="T45" fmla="*/ 1043 h 1169"/>
                <a:gd name="T46" fmla="*/ 213 w 796"/>
                <a:gd name="T47" fmla="*/ 1052 h 1169"/>
                <a:gd name="T48" fmla="*/ 177 w 796"/>
                <a:gd name="T49" fmla="*/ 1118 h 1169"/>
                <a:gd name="T50" fmla="*/ 99 w 796"/>
                <a:gd name="T51" fmla="*/ 1136 h 1169"/>
                <a:gd name="T52" fmla="*/ 51 w 796"/>
                <a:gd name="T53" fmla="*/ 1139 h 1169"/>
                <a:gd name="T54" fmla="*/ 57 w 796"/>
                <a:gd name="T55" fmla="*/ 956 h 1169"/>
                <a:gd name="T56" fmla="*/ 105 w 796"/>
                <a:gd name="T57" fmla="*/ 740 h 1169"/>
                <a:gd name="T58" fmla="*/ 165 w 796"/>
                <a:gd name="T59" fmla="*/ 560 h 1169"/>
                <a:gd name="T60" fmla="*/ 195 w 796"/>
                <a:gd name="T61" fmla="*/ 515 h 1169"/>
                <a:gd name="T62" fmla="*/ 153 w 796"/>
                <a:gd name="T63" fmla="*/ 536 h 1169"/>
                <a:gd name="T64" fmla="*/ 147 w 796"/>
                <a:gd name="T65" fmla="*/ 506 h 1169"/>
                <a:gd name="T66" fmla="*/ 177 w 796"/>
                <a:gd name="T67" fmla="*/ 476 h 1169"/>
                <a:gd name="T68" fmla="*/ 153 w 796"/>
                <a:gd name="T69" fmla="*/ 338 h 1169"/>
                <a:gd name="T70" fmla="*/ 171 w 796"/>
                <a:gd name="T71" fmla="*/ 284 h 1169"/>
                <a:gd name="T72" fmla="*/ 201 w 796"/>
                <a:gd name="T73" fmla="*/ 254 h 1169"/>
                <a:gd name="T74" fmla="*/ 171 w 796"/>
                <a:gd name="T75" fmla="*/ 230 h 1169"/>
                <a:gd name="T76" fmla="*/ 165 w 796"/>
                <a:gd name="T77" fmla="*/ 212 h 1169"/>
                <a:gd name="T78" fmla="*/ 117 w 796"/>
                <a:gd name="T79" fmla="*/ 182 h 1169"/>
                <a:gd name="T80" fmla="*/ 63 w 796"/>
                <a:gd name="T81" fmla="*/ 134 h 1169"/>
                <a:gd name="T82" fmla="*/ 9 w 796"/>
                <a:gd name="T83" fmla="*/ 116 h 1169"/>
                <a:gd name="T84" fmla="*/ 9 w 796"/>
                <a:gd name="T85" fmla="*/ 74 h 1169"/>
                <a:gd name="T86" fmla="*/ 51 w 796"/>
                <a:gd name="T87" fmla="*/ 35 h 1169"/>
                <a:gd name="T88" fmla="*/ 147 w 796"/>
                <a:gd name="T89" fmla="*/ 8 h 1169"/>
                <a:gd name="T90" fmla="*/ 189 w 796"/>
                <a:gd name="T91" fmla="*/ 50 h 1169"/>
                <a:gd name="T92" fmla="*/ 243 w 796"/>
                <a:gd name="T93" fmla="*/ 83 h 1169"/>
                <a:gd name="T94" fmla="*/ 267 w 796"/>
                <a:gd name="T95" fmla="*/ 104 h 1169"/>
                <a:gd name="T96" fmla="*/ 291 w 796"/>
                <a:gd name="T97" fmla="*/ 179 h 1169"/>
                <a:gd name="T98" fmla="*/ 411 w 796"/>
                <a:gd name="T99" fmla="*/ 182 h 1169"/>
                <a:gd name="T100" fmla="*/ 579 w 796"/>
                <a:gd name="T101" fmla="*/ 18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6" h="1169">
                  <a:moveTo>
                    <a:pt x="579" y="182"/>
                  </a:moveTo>
                  <a:cubicBezTo>
                    <a:pt x="594" y="177"/>
                    <a:pt x="583" y="170"/>
                    <a:pt x="579" y="158"/>
                  </a:cubicBezTo>
                  <a:cubicBezTo>
                    <a:pt x="575" y="146"/>
                    <a:pt x="549" y="126"/>
                    <a:pt x="555" y="110"/>
                  </a:cubicBezTo>
                  <a:cubicBezTo>
                    <a:pt x="561" y="94"/>
                    <a:pt x="594" y="79"/>
                    <a:pt x="615" y="62"/>
                  </a:cubicBezTo>
                  <a:cubicBezTo>
                    <a:pt x="636" y="45"/>
                    <a:pt x="657" y="16"/>
                    <a:pt x="681" y="8"/>
                  </a:cubicBezTo>
                  <a:cubicBezTo>
                    <a:pt x="705" y="0"/>
                    <a:pt x="740" y="2"/>
                    <a:pt x="759" y="14"/>
                  </a:cubicBezTo>
                  <a:cubicBezTo>
                    <a:pt x="778" y="26"/>
                    <a:pt x="794" y="62"/>
                    <a:pt x="795" y="80"/>
                  </a:cubicBezTo>
                  <a:cubicBezTo>
                    <a:pt x="796" y="98"/>
                    <a:pt x="789" y="99"/>
                    <a:pt x="765" y="122"/>
                  </a:cubicBezTo>
                  <a:cubicBezTo>
                    <a:pt x="741" y="145"/>
                    <a:pt x="674" y="201"/>
                    <a:pt x="651" y="218"/>
                  </a:cubicBezTo>
                  <a:cubicBezTo>
                    <a:pt x="628" y="235"/>
                    <a:pt x="626" y="215"/>
                    <a:pt x="627" y="227"/>
                  </a:cubicBezTo>
                  <a:cubicBezTo>
                    <a:pt x="628" y="239"/>
                    <a:pt x="650" y="247"/>
                    <a:pt x="657" y="290"/>
                  </a:cubicBezTo>
                  <a:cubicBezTo>
                    <a:pt x="664" y="333"/>
                    <a:pt x="663" y="453"/>
                    <a:pt x="669" y="488"/>
                  </a:cubicBezTo>
                  <a:cubicBezTo>
                    <a:pt x="675" y="523"/>
                    <a:pt x="690" y="492"/>
                    <a:pt x="693" y="500"/>
                  </a:cubicBezTo>
                  <a:cubicBezTo>
                    <a:pt x="696" y="508"/>
                    <a:pt x="698" y="534"/>
                    <a:pt x="687" y="536"/>
                  </a:cubicBezTo>
                  <a:cubicBezTo>
                    <a:pt x="676" y="538"/>
                    <a:pt x="628" y="499"/>
                    <a:pt x="627" y="515"/>
                  </a:cubicBezTo>
                  <a:cubicBezTo>
                    <a:pt x="626" y="531"/>
                    <a:pt x="660" y="576"/>
                    <a:pt x="681" y="632"/>
                  </a:cubicBezTo>
                  <a:cubicBezTo>
                    <a:pt x="702" y="688"/>
                    <a:pt x="737" y="788"/>
                    <a:pt x="753" y="854"/>
                  </a:cubicBezTo>
                  <a:cubicBezTo>
                    <a:pt x="769" y="920"/>
                    <a:pt x="774" y="989"/>
                    <a:pt x="777" y="1028"/>
                  </a:cubicBezTo>
                  <a:cubicBezTo>
                    <a:pt x="780" y="1067"/>
                    <a:pt x="786" y="1081"/>
                    <a:pt x="771" y="1091"/>
                  </a:cubicBezTo>
                  <a:cubicBezTo>
                    <a:pt x="756" y="1101"/>
                    <a:pt x="719" y="1088"/>
                    <a:pt x="687" y="1088"/>
                  </a:cubicBezTo>
                  <a:cubicBezTo>
                    <a:pt x="655" y="1088"/>
                    <a:pt x="629" y="1091"/>
                    <a:pt x="579" y="1091"/>
                  </a:cubicBezTo>
                  <a:cubicBezTo>
                    <a:pt x="529" y="1091"/>
                    <a:pt x="427" y="1099"/>
                    <a:pt x="387" y="1091"/>
                  </a:cubicBezTo>
                  <a:cubicBezTo>
                    <a:pt x="347" y="1083"/>
                    <a:pt x="368" y="1049"/>
                    <a:pt x="339" y="1043"/>
                  </a:cubicBezTo>
                  <a:cubicBezTo>
                    <a:pt x="310" y="1037"/>
                    <a:pt x="240" y="1040"/>
                    <a:pt x="213" y="1052"/>
                  </a:cubicBezTo>
                  <a:cubicBezTo>
                    <a:pt x="186" y="1064"/>
                    <a:pt x="196" y="1104"/>
                    <a:pt x="177" y="1118"/>
                  </a:cubicBezTo>
                  <a:cubicBezTo>
                    <a:pt x="158" y="1132"/>
                    <a:pt x="120" y="1133"/>
                    <a:pt x="99" y="1136"/>
                  </a:cubicBezTo>
                  <a:cubicBezTo>
                    <a:pt x="78" y="1139"/>
                    <a:pt x="58" y="1169"/>
                    <a:pt x="51" y="1139"/>
                  </a:cubicBezTo>
                  <a:cubicBezTo>
                    <a:pt x="44" y="1109"/>
                    <a:pt x="48" y="1022"/>
                    <a:pt x="57" y="956"/>
                  </a:cubicBezTo>
                  <a:cubicBezTo>
                    <a:pt x="66" y="890"/>
                    <a:pt x="87" y="806"/>
                    <a:pt x="105" y="740"/>
                  </a:cubicBezTo>
                  <a:cubicBezTo>
                    <a:pt x="123" y="674"/>
                    <a:pt x="150" y="597"/>
                    <a:pt x="165" y="560"/>
                  </a:cubicBezTo>
                  <a:cubicBezTo>
                    <a:pt x="180" y="523"/>
                    <a:pt x="197" y="519"/>
                    <a:pt x="195" y="515"/>
                  </a:cubicBezTo>
                  <a:cubicBezTo>
                    <a:pt x="193" y="511"/>
                    <a:pt x="161" y="537"/>
                    <a:pt x="153" y="536"/>
                  </a:cubicBezTo>
                  <a:cubicBezTo>
                    <a:pt x="145" y="535"/>
                    <a:pt x="143" y="516"/>
                    <a:pt x="147" y="506"/>
                  </a:cubicBezTo>
                  <a:cubicBezTo>
                    <a:pt x="151" y="496"/>
                    <a:pt x="176" y="504"/>
                    <a:pt x="177" y="476"/>
                  </a:cubicBezTo>
                  <a:cubicBezTo>
                    <a:pt x="178" y="448"/>
                    <a:pt x="154" y="370"/>
                    <a:pt x="153" y="338"/>
                  </a:cubicBezTo>
                  <a:cubicBezTo>
                    <a:pt x="152" y="306"/>
                    <a:pt x="163" y="298"/>
                    <a:pt x="171" y="284"/>
                  </a:cubicBezTo>
                  <a:cubicBezTo>
                    <a:pt x="179" y="270"/>
                    <a:pt x="201" y="263"/>
                    <a:pt x="201" y="254"/>
                  </a:cubicBezTo>
                  <a:cubicBezTo>
                    <a:pt x="201" y="245"/>
                    <a:pt x="177" y="237"/>
                    <a:pt x="171" y="230"/>
                  </a:cubicBezTo>
                  <a:cubicBezTo>
                    <a:pt x="165" y="223"/>
                    <a:pt x="174" y="220"/>
                    <a:pt x="165" y="212"/>
                  </a:cubicBezTo>
                  <a:cubicBezTo>
                    <a:pt x="156" y="204"/>
                    <a:pt x="134" y="195"/>
                    <a:pt x="117" y="182"/>
                  </a:cubicBezTo>
                  <a:cubicBezTo>
                    <a:pt x="100" y="169"/>
                    <a:pt x="81" y="145"/>
                    <a:pt x="63" y="134"/>
                  </a:cubicBezTo>
                  <a:cubicBezTo>
                    <a:pt x="45" y="123"/>
                    <a:pt x="18" y="126"/>
                    <a:pt x="9" y="116"/>
                  </a:cubicBezTo>
                  <a:cubicBezTo>
                    <a:pt x="0" y="106"/>
                    <a:pt x="2" y="87"/>
                    <a:pt x="9" y="74"/>
                  </a:cubicBezTo>
                  <a:cubicBezTo>
                    <a:pt x="16" y="61"/>
                    <a:pt x="28" y="46"/>
                    <a:pt x="51" y="35"/>
                  </a:cubicBezTo>
                  <a:cubicBezTo>
                    <a:pt x="74" y="24"/>
                    <a:pt x="124" y="5"/>
                    <a:pt x="147" y="8"/>
                  </a:cubicBezTo>
                  <a:cubicBezTo>
                    <a:pt x="170" y="11"/>
                    <a:pt x="173" y="38"/>
                    <a:pt x="189" y="50"/>
                  </a:cubicBezTo>
                  <a:cubicBezTo>
                    <a:pt x="205" y="62"/>
                    <a:pt x="230" y="74"/>
                    <a:pt x="243" y="83"/>
                  </a:cubicBezTo>
                  <a:cubicBezTo>
                    <a:pt x="256" y="92"/>
                    <a:pt x="259" y="88"/>
                    <a:pt x="267" y="104"/>
                  </a:cubicBezTo>
                  <a:cubicBezTo>
                    <a:pt x="275" y="120"/>
                    <a:pt x="267" y="166"/>
                    <a:pt x="291" y="179"/>
                  </a:cubicBezTo>
                  <a:cubicBezTo>
                    <a:pt x="315" y="192"/>
                    <a:pt x="363" y="181"/>
                    <a:pt x="411" y="182"/>
                  </a:cubicBezTo>
                  <a:cubicBezTo>
                    <a:pt x="459" y="183"/>
                    <a:pt x="544" y="182"/>
                    <a:pt x="579" y="18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363"/>
            <p:cNvSpPr>
              <a:spLocks/>
            </p:cNvSpPr>
            <p:nvPr/>
          </p:nvSpPr>
          <p:spPr bwMode="auto">
            <a:xfrm>
              <a:off x="3042" y="2872"/>
              <a:ext cx="538" cy="77"/>
            </a:xfrm>
            <a:custGeom>
              <a:avLst/>
              <a:gdLst>
                <a:gd name="T0" fmla="*/ 0 w 538"/>
                <a:gd name="T1" fmla="*/ 41 h 77"/>
                <a:gd name="T2" fmla="*/ 54 w 538"/>
                <a:gd name="T3" fmla="*/ 5 h 77"/>
                <a:gd name="T4" fmla="*/ 270 w 538"/>
                <a:gd name="T5" fmla="*/ 8 h 77"/>
                <a:gd name="T6" fmla="*/ 462 w 538"/>
                <a:gd name="T7" fmla="*/ 8 h 77"/>
                <a:gd name="T8" fmla="*/ 498 w 538"/>
                <a:gd name="T9" fmla="*/ 11 h 77"/>
                <a:gd name="T10" fmla="*/ 510 w 538"/>
                <a:gd name="T11" fmla="*/ 41 h 77"/>
                <a:gd name="T12" fmla="*/ 534 w 538"/>
                <a:gd name="T13" fmla="*/ 53 h 77"/>
                <a:gd name="T14" fmla="*/ 528 w 538"/>
                <a:gd name="T15" fmla="*/ 77 h 77"/>
                <a:gd name="T16" fmla="*/ 474 w 538"/>
                <a:gd name="T17" fmla="*/ 53 h 77"/>
                <a:gd name="T18" fmla="*/ 414 w 538"/>
                <a:gd name="T19" fmla="*/ 56 h 77"/>
                <a:gd name="T20" fmla="*/ 30 w 538"/>
                <a:gd name="T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77">
                  <a:moveTo>
                    <a:pt x="0" y="41"/>
                  </a:moveTo>
                  <a:cubicBezTo>
                    <a:pt x="9" y="35"/>
                    <a:pt x="9" y="10"/>
                    <a:pt x="54" y="5"/>
                  </a:cubicBezTo>
                  <a:cubicBezTo>
                    <a:pt x="99" y="0"/>
                    <a:pt x="202" y="8"/>
                    <a:pt x="270" y="8"/>
                  </a:cubicBezTo>
                  <a:cubicBezTo>
                    <a:pt x="338" y="8"/>
                    <a:pt x="424" y="8"/>
                    <a:pt x="462" y="8"/>
                  </a:cubicBezTo>
                  <a:cubicBezTo>
                    <a:pt x="500" y="8"/>
                    <a:pt x="490" y="6"/>
                    <a:pt x="498" y="11"/>
                  </a:cubicBezTo>
                  <a:cubicBezTo>
                    <a:pt x="506" y="16"/>
                    <a:pt x="504" y="34"/>
                    <a:pt x="510" y="41"/>
                  </a:cubicBezTo>
                  <a:cubicBezTo>
                    <a:pt x="516" y="48"/>
                    <a:pt x="531" y="47"/>
                    <a:pt x="534" y="53"/>
                  </a:cubicBezTo>
                  <a:cubicBezTo>
                    <a:pt x="537" y="59"/>
                    <a:pt x="538" y="77"/>
                    <a:pt x="528" y="77"/>
                  </a:cubicBezTo>
                  <a:cubicBezTo>
                    <a:pt x="518" y="77"/>
                    <a:pt x="493" y="56"/>
                    <a:pt x="474" y="53"/>
                  </a:cubicBezTo>
                  <a:cubicBezTo>
                    <a:pt x="455" y="50"/>
                    <a:pt x="488" y="56"/>
                    <a:pt x="414" y="56"/>
                  </a:cubicBezTo>
                  <a:cubicBezTo>
                    <a:pt x="340" y="56"/>
                    <a:pt x="182" y="56"/>
                    <a:pt x="30" y="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364"/>
            <p:cNvSpPr>
              <a:spLocks/>
            </p:cNvSpPr>
            <p:nvPr/>
          </p:nvSpPr>
          <p:spPr bwMode="auto">
            <a:xfrm>
              <a:off x="2753" y="3504"/>
              <a:ext cx="1095" cy="384"/>
            </a:xfrm>
            <a:custGeom>
              <a:avLst/>
              <a:gdLst>
                <a:gd name="T0" fmla="*/ 31 w 1095"/>
                <a:gd name="T1" fmla="*/ 48 h 384"/>
                <a:gd name="T2" fmla="*/ 181 w 1095"/>
                <a:gd name="T3" fmla="*/ 81 h 384"/>
                <a:gd name="T4" fmla="*/ 313 w 1095"/>
                <a:gd name="T5" fmla="*/ 81 h 384"/>
                <a:gd name="T6" fmla="*/ 403 w 1095"/>
                <a:gd name="T7" fmla="*/ 69 h 384"/>
                <a:gd name="T8" fmla="*/ 433 w 1095"/>
                <a:gd name="T9" fmla="*/ 51 h 384"/>
                <a:gd name="T10" fmla="*/ 529 w 1095"/>
                <a:gd name="T11" fmla="*/ 87 h 384"/>
                <a:gd name="T12" fmla="*/ 595 w 1095"/>
                <a:gd name="T13" fmla="*/ 57 h 384"/>
                <a:gd name="T14" fmla="*/ 679 w 1095"/>
                <a:gd name="T15" fmla="*/ 75 h 384"/>
                <a:gd name="T16" fmla="*/ 841 w 1095"/>
                <a:gd name="T17" fmla="*/ 63 h 384"/>
                <a:gd name="T18" fmla="*/ 937 w 1095"/>
                <a:gd name="T19" fmla="*/ 45 h 384"/>
                <a:gd name="T20" fmla="*/ 1039 w 1095"/>
                <a:gd name="T21" fmla="*/ 45 h 384"/>
                <a:gd name="T22" fmla="*/ 1087 w 1095"/>
                <a:gd name="T23" fmla="*/ 48 h 384"/>
                <a:gd name="T24" fmla="*/ 991 w 1095"/>
                <a:gd name="T25" fmla="*/ 336 h 384"/>
                <a:gd name="T26" fmla="*/ 559 w 1095"/>
                <a:gd name="T27" fmla="*/ 336 h 384"/>
                <a:gd name="T28" fmla="*/ 319 w 1095"/>
                <a:gd name="T29" fmla="*/ 336 h 384"/>
                <a:gd name="T30" fmla="*/ 127 w 1095"/>
                <a:gd name="T31" fmla="*/ 336 h 384"/>
                <a:gd name="T32" fmla="*/ 55 w 1095"/>
                <a:gd name="T33" fmla="*/ 267 h 384"/>
                <a:gd name="T34" fmla="*/ 25 w 1095"/>
                <a:gd name="T35" fmla="*/ 207 h 384"/>
                <a:gd name="T36" fmla="*/ 1 w 1095"/>
                <a:gd name="T37" fmla="*/ 117 h 384"/>
                <a:gd name="T38" fmla="*/ 31 w 1095"/>
                <a:gd name="T39" fmla="*/ 96 h 384"/>
                <a:gd name="T40" fmla="*/ 31 w 1095"/>
                <a:gd name="T41" fmla="*/ 4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5" h="384">
                  <a:moveTo>
                    <a:pt x="31" y="48"/>
                  </a:moveTo>
                  <a:cubicBezTo>
                    <a:pt x="56" y="46"/>
                    <a:pt x="134" y="76"/>
                    <a:pt x="181" y="81"/>
                  </a:cubicBezTo>
                  <a:cubicBezTo>
                    <a:pt x="228" y="86"/>
                    <a:pt x="276" y="83"/>
                    <a:pt x="313" y="81"/>
                  </a:cubicBezTo>
                  <a:cubicBezTo>
                    <a:pt x="350" y="79"/>
                    <a:pt x="383" y="74"/>
                    <a:pt x="403" y="69"/>
                  </a:cubicBezTo>
                  <a:cubicBezTo>
                    <a:pt x="423" y="64"/>
                    <a:pt x="412" y="48"/>
                    <a:pt x="433" y="51"/>
                  </a:cubicBezTo>
                  <a:cubicBezTo>
                    <a:pt x="454" y="54"/>
                    <a:pt x="502" y="86"/>
                    <a:pt x="529" y="87"/>
                  </a:cubicBezTo>
                  <a:cubicBezTo>
                    <a:pt x="556" y="88"/>
                    <a:pt x="570" y="59"/>
                    <a:pt x="595" y="57"/>
                  </a:cubicBezTo>
                  <a:cubicBezTo>
                    <a:pt x="620" y="55"/>
                    <a:pt x="638" y="74"/>
                    <a:pt x="679" y="75"/>
                  </a:cubicBezTo>
                  <a:cubicBezTo>
                    <a:pt x="720" y="76"/>
                    <a:pt x="798" y="68"/>
                    <a:pt x="841" y="63"/>
                  </a:cubicBezTo>
                  <a:cubicBezTo>
                    <a:pt x="884" y="58"/>
                    <a:pt x="904" y="48"/>
                    <a:pt x="937" y="45"/>
                  </a:cubicBezTo>
                  <a:cubicBezTo>
                    <a:pt x="970" y="42"/>
                    <a:pt x="1014" y="44"/>
                    <a:pt x="1039" y="45"/>
                  </a:cubicBezTo>
                  <a:cubicBezTo>
                    <a:pt x="1064" y="46"/>
                    <a:pt x="1095" y="0"/>
                    <a:pt x="1087" y="48"/>
                  </a:cubicBezTo>
                  <a:cubicBezTo>
                    <a:pt x="1079" y="96"/>
                    <a:pt x="1079" y="288"/>
                    <a:pt x="991" y="336"/>
                  </a:cubicBezTo>
                  <a:cubicBezTo>
                    <a:pt x="903" y="384"/>
                    <a:pt x="671" y="336"/>
                    <a:pt x="559" y="336"/>
                  </a:cubicBezTo>
                  <a:cubicBezTo>
                    <a:pt x="447" y="336"/>
                    <a:pt x="391" y="336"/>
                    <a:pt x="319" y="336"/>
                  </a:cubicBezTo>
                  <a:cubicBezTo>
                    <a:pt x="247" y="336"/>
                    <a:pt x="171" y="347"/>
                    <a:pt x="127" y="336"/>
                  </a:cubicBezTo>
                  <a:cubicBezTo>
                    <a:pt x="83" y="325"/>
                    <a:pt x="72" y="288"/>
                    <a:pt x="55" y="267"/>
                  </a:cubicBezTo>
                  <a:cubicBezTo>
                    <a:pt x="38" y="246"/>
                    <a:pt x="34" y="232"/>
                    <a:pt x="25" y="207"/>
                  </a:cubicBezTo>
                  <a:cubicBezTo>
                    <a:pt x="16" y="182"/>
                    <a:pt x="0" y="135"/>
                    <a:pt x="1" y="117"/>
                  </a:cubicBezTo>
                  <a:cubicBezTo>
                    <a:pt x="2" y="99"/>
                    <a:pt x="26" y="107"/>
                    <a:pt x="31" y="96"/>
                  </a:cubicBezTo>
                  <a:cubicBezTo>
                    <a:pt x="36" y="85"/>
                    <a:pt x="5" y="53"/>
                    <a:pt x="3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Picture 36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52"/>
              <a:ext cx="67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366"/>
            <p:cNvSpPr>
              <a:spLocks/>
            </p:cNvSpPr>
            <p:nvPr/>
          </p:nvSpPr>
          <p:spPr bwMode="auto">
            <a:xfrm>
              <a:off x="2752" y="2905"/>
              <a:ext cx="1058" cy="684"/>
            </a:xfrm>
            <a:custGeom>
              <a:avLst/>
              <a:gdLst>
                <a:gd name="T0" fmla="*/ 272 w 1058"/>
                <a:gd name="T1" fmla="*/ 62 h 684"/>
                <a:gd name="T2" fmla="*/ 176 w 1058"/>
                <a:gd name="T3" fmla="*/ 167 h 684"/>
                <a:gd name="T4" fmla="*/ 80 w 1058"/>
                <a:gd name="T5" fmla="*/ 524 h 684"/>
                <a:gd name="T6" fmla="*/ 14 w 1058"/>
                <a:gd name="T7" fmla="*/ 620 h 684"/>
                <a:gd name="T8" fmla="*/ 164 w 1058"/>
                <a:gd name="T9" fmla="*/ 674 h 684"/>
                <a:gd name="T10" fmla="*/ 254 w 1058"/>
                <a:gd name="T11" fmla="*/ 680 h 684"/>
                <a:gd name="T12" fmla="*/ 386 w 1058"/>
                <a:gd name="T13" fmla="*/ 674 h 684"/>
                <a:gd name="T14" fmla="*/ 440 w 1058"/>
                <a:gd name="T15" fmla="*/ 650 h 684"/>
                <a:gd name="T16" fmla="*/ 518 w 1058"/>
                <a:gd name="T17" fmla="*/ 680 h 684"/>
                <a:gd name="T18" fmla="*/ 608 w 1058"/>
                <a:gd name="T19" fmla="*/ 662 h 684"/>
                <a:gd name="T20" fmla="*/ 824 w 1058"/>
                <a:gd name="T21" fmla="*/ 668 h 684"/>
                <a:gd name="T22" fmla="*/ 956 w 1058"/>
                <a:gd name="T23" fmla="*/ 638 h 684"/>
                <a:gd name="T24" fmla="*/ 1052 w 1058"/>
                <a:gd name="T25" fmla="*/ 638 h 684"/>
                <a:gd name="T26" fmla="*/ 992 w 1058"/>
                <a:gd name="T27" fmla="*/ 578 h 684"/>
                <a:gd name="T28" fmla="*/ 968 w 1058"/>
                <a:gd name="T29" fmla="*/ 440 h 684"/>
                <a:gd name="T30" fmla="*/ 962 w 1058"/>
                <a:gd name="T31" fmla="*/ 356 h 684"/>
                <a:gd name="T32" fmla="*/ 926 w 1058"/>
                <a:gd name="T33" fmla="*/ 278 h 684"/>
                <a:gd name="T34" fmla="*/ 884 w 1058"/>
                <a:gd name="T35" fmla="*/ 182 h 684"/>
                <a:gd name="T36" fmla="*/ 800 w 1058"/>
                <a:gd name="T37" fmla="*/ 71 h 684"/>
                <a:gd name="T38" fmla="*/ 782 w 1058"/>
                <a:gd name="T39" fmla="*/ 38 h 684"/>
                <a:gd name="T40" fmla="*/ 752 w 1058"/>
                <a:gd name="T41" fmla="*/ 23 h 684"/>
                <a:gd name="T42" fmla="*/ 824 w 1058"/>
                <a:gd name="T43" fmla="*/ 176 h 684"/>
                <a:gd name="T44" fmla="*/ 896 w 1058"/>
                <a:gd name="T45" fmla="*/ 455 h 684"/>
                <a:gd name="T46" fmla="*/ 896 w 1058"/>
                <a:gd name="T47" fmla="*/ 599 h 684"/>
                <a:gd name="T48" fmla="*/ 800 w 1058"/>
                <a:gd name="T49" fmla="*/ 596 h 684"/>
                <a:gd name="T50" fmla="*/ 704 w 1058"/>
                <a:gd name="T51" fmla="*/ 599 h 684"/>
                <a:gd name="T52" fmla="*/ 608 w 1058"/>
                <a:gd name="T53" fmla="*/ 599 h 684"/>
                <a:gd name="T54" fmla="*/ 500 w 1058"/>
                <a:gd name="T55" fmla="*/ 590 h 684"/>
                <a:gd name="T56" fmla="*/ 464 w 1058"/>
                <a:gd name="T57" fmla="*/ 551 h 684"/>
                <a:gd name="T58" fmla="*/ 368 w 1058"/>
                <a:gd name="T59" fmla="*/ 551 h 684"/>
                <a:gd name="T60" fmla="*/ 326 w 1058"/>
                <a:gd name="T61" fmla="*/ 572 h 684"/>
                <a:gd name="T62" fmla="*/ 302 w 1058"/>
                <a:gd name="T63" fmla="*/ 626 h 684"/>
                <a:gd name="T64" fmla="*/ 224 w 1058"/>
                <a:gd name="T65" fmla="*/ 647 h 684"/>
                <a:gd name="T66" fmla="*/ 170 w 1058"/>
                <a:gd name="T67" fmla="*/ 632 h 684"/>
                <a:gd name="T68" fmla="*/ 194 w 1058"/>
                <a:gd name="T69" fmla="*/ 398 h 684"/>
                <a:gd name="T70" fmla="*/ 272 w 1058"/>
                <a:gd name="T71" fmla="*/ 119 h 684"/>
                <a:gd name="T72" fmla="*/ 320 w 1058"/>
                <a:gd name="T73" fmla="*/ 23 h 684"/>
                <a:gd name="T74" fmla="*/ 272 w 1058"/>
                <a:gd name="T75" fmla="*/ 6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8" h="684">
                  <a:moveTo>
                    <a:pt x="272" y="62"/>
                  </a:moveTo>
                  <a:cubicBezTo>
                    <a:pt x="248" y="86"/>
                    <a:pt x="208" y="90"/>
                    <a:pt x="176" y="167"/>
                  </a:cubicBezTo>
                  <a:cubicBezTo>
                    <a:pt x="144" y="244"/>
                    <a:pt x="107" y="449"/>
                    <a:pt x="80" y="524"/>
                  </a:cubicBezTo>
                  <a:cubicBezTo>
                    <a:pt x="53" y="599"/>
                    <a:pt x="0" y="595"/>
                    <a:pt x="14" y="620"/>
                  </a:cubicBezTo>
                  <a:cubicBezTo>
                    <a:pt x="28" y="645"/>
                    <a:pt x="124" y="664"/>
                    <a:pt x="164" y="674"/>
                  </a:cubicBezTo>
                  <a:cubicBezTo>
                    <a:pt x="204" y="684"/>
                    <a:pt x="217" y="680"/>
                    <a:pt x="254" y="680"/>
                  </a:cubicBezTo>
                  <a:cubicBezTo>
                    <a:pt x="291" y="680"/>
                    <a:pt x="355" y="679"/>
                    <a:pt x="386" y="674"/>
                  </a:cubicBezTo>
                  <a:cubicBezTo>
                    <a:pt x="417" y="669"/>
                    <a:pt x="418" y="649"/>
                    <a:pt x="440" y="650"/>
                  </a:cubicBezTo>
                  <a:cubicBezTo>
                    <a:pt x="462" y="651"/>
                    <a:pt x="490" y="678"/>
                    <a:pt x="518" y="680"/>
                  </a:cubicBezTo>
                  <a:cubicBezTo>
                    <a:pt x="546" y="682"/>
                    <a:pt x="557" y="664"/>
                    <a:pt x="608" y="662"/>
                  </a:cubicBezTo>
                  <a:cubicBezTo>
                    <a:pt x="659" y="660"/>
                    <a:pt x="766" y="672"/>
                    <a:pt x="824" y="668"/>
                  </a:cubicBezTo>
                  <a:cubicBezTo>
                    <a:pt x="882" y="664"/>
                    <a:pt x="918" y="643"/>
                    <a:pt x="956" y="638"/>
                  </a:cubicBezTo>
                  <a:cubicBezTo>
                    <a:pt x="994" y="633"/>
                    <a:pt x="1046" y="648"/>
                    <a:pt x="1052" y="638"/>
                  </a:cubicBezTo>
                  <a:cubicBezTo>
                    <a:pt x="1058" y="628"/>
                    <a:pt x="1006" y="611"/>
                    <a:pt x="992" y="578"/>
                  </a:cubicBezTo>
                  <a:cubicBezTo>
                    <a:pt x="978" y="545"/>
                    <a:pt x="973" y="477"/>
                    <a:pt x="968" y="440"/>
                  </a:cubicBezTo>
                  <a:cubicBezTo>
                    <a:pt x="963" y="403"/>
                    <a:pt x="969" y="383"/>
                    <a:pt x="962" y="356"/>
                  </a:cubicBezTo>
                  <a:cubicBezTo>
                    <a:pt x="955" y="329"/>
                    <a:pt x="939" y="307"/>
                    <a:pt x="926" y="278"/>
                  </a:cubicBezTo>
                  <a:cubicBezTo>
                    <a:pt x="913" y="249"/>
                    <a:pt x="905" y="216"/>
                    <a:pt x="884" y="182"/>
                  </a:cubicBezTo>
                  <a:cubicBezTo>
                    <a:pt x="863" y="148"/>
                    <a:pt x="817" y="95"/>
                    <a:pt x="800" y="71"/>
                  </a:cubicBezTo>
                  <a:cubicBezTo>
                    <a:pt x="783" y="47"/>
                    <a:pt x="790" y="46"/>
                    <a:pt x="782" y="38"/>
                  </a:cubicBezTo>
                  <a:cubicBezTo>
                    <a:pt x="774" y="30"/>
                    <a:pt x="745" y="0"/>
                    <a:pt x="752" y="23"/>
                  </a:cubicBezTo>
                  <a:cubicBezTo>
                    <a:pt x="759" y="46"/>
                    <a:pt x="800" y="104"/>
                    <a:pt x="824" y="176"/>
                  </a:cubicBezTo>
                  <a:cubicBezTo>
                    <a:pt x="848" y="248"/>
                    <a:pt x="884" y="385"/>
                    <a:pt x="896" y="455"/>
                  </a:cubicBezTo>
                  <a:cubicBezTo>
                    <a:pt x="908" y="525"/>
                    <a:pt x="912" y="575"/>
                    <a:pt x="896" y="599"/>
                  </a:cubicBezTo>
                  <a:cubicBezTo>
                    <a:pt x="880" y="623"/>
                    <a:pt x="832" y="596"/>
                    <a:pt x="800" y="596"/>
                  </a:cubicBezTo>
                  <a:cubicBezTo>
                    <a:pt x="768" y="596"/>
                    <a:pt x="736" y="599"/>
                    <a:pt x="704" y="599"/>
                  </a:cubicBezTo>
                  <a:cubicBezTo>
                    <a:pt x="672" y="599"/>
                    <a:pt x="642" y="601"/>
                    <a:pt x="608" y="599"/>
                  </a:cubicBezTo>
                  <a:cubicBezTo>
                    <a:pt x="574" y="597"/>
                    <a:pt x="524" y="598"/>
                    <a:pt x="500" y="590"/>
                  </a:cubicBezTo>
                  <a:cubicBezTo>
                    <a:pt x="476" y="582"/>
                    <a:pt x="486" y="557"/>
                    <a:pt x="464" y="551"/>
                  </a:cubicBezTo>
                  <a:cubicBezTo>
                    <a:pt x="442" y="545"/>
                    <a:pt x="391" y="548"/>
                    <a:pt x="368" y="551"/>
                  </a:cubicBezTo>
                  <a:cubicBezTo>
                    <a:pt x="345" y="554"/>
                    <a:pt x="337" y="560"/>
                    <a:pt x="326" y="572"/>
                  </a:cubicBezTo>
                  <a:cubicBezTo>
                    <a:pt x="315" y="584"/>
                    <a:pt x="319" y="613"/>
                    <a:pt x="302" y="626"/>
                  </a:cubicBezTo>
                  <a:cubicBezTo>
                    <a:pt x="285" y="639"/>
                    <a:pt x="246" y="646"/>
                    <a:pt x="224" y="647"/>
                  </a:cubicBezTo>
                  <a:cubicBezTo>
                    <a:pt x="202" y="648"/>
                    <a:pt x="175" y="673"/>
                    <a:pt x="170" y="632"/>
                  </a:cubicBezTo>
                  <a:cubicBezTo>
                    <a:pt x="165" y="591"/>
                    <a:pt x="177" y="483"/>
                    <a:pt x="194" y="398"/>
                  </a:cubicBezTo>
                  <a:cubicBezTo>
                    <a:pt x="211" y="313"/>
                    <a:pt x="251" y="181"/>
                    <a:pt x="272" y="119"/>
                  </a:cubicBezTo>
                  <a:cubicBezTo>
                    <a:pt x="293" y="57"/>
                    <a:pt x="320" y="32"/>
                    <a:pt x="320" y="23"/>
                  </a:cubicBezTo>
                  <a:cubicBezTo>
                    <a:pt x="320" y="14"/>
                    <a:pt x="296" y="38"/>
                    <a:pt x="272" y="6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0000"/>
                </a:gs>
                <a:gs pos="100000">
                  <a:srgbClr val="CC330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7" name="Group 367"/>
            <p:cNvGrpSpPr>
              <a:grpSpLocks/>
            </p:cNvGrpSpPr>
            <p:nvPr/>
          </p:nvGrpSpPr>
          <p:grpSpPr bwMode="auto">
            <a:xfrm rot="-4219699">
              <a:off x="2901" y="1755"/>
              <a:ext cx="444" cy="294"/>
              <a:chOff x="4224" y="3648"/>
              <a:chExt cx="576" cy="384"/>
            </a:xfrm>
          </p:grpSpPr>
          <p:sp>
            <p:nvSpPr>
              <p:cNvPr id="18" name="Freeform 368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369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Group 347"/>
          <p:cNvGrpSpPr>
            <a:grpSpLocks/>
          </p:cNvGrpSpPr>
          <p:nvPr/>
        </p:nvGrpSpPr>
        <p:grpSpPr bwMode="auto">
          <a:xfrm>
            <a:off x="1654599" y="4845278"/>
            <a:ext cx="1143000" cy="1752600"/>
            <a:chOff x="3312" y="2640"/>
            <a:chExt cx="806" cy="1187"/>
          </a:xfrm>
        </p:grpSpPr>
        <p:pic>
          <p:nvPicPr>
            <p:cNvPr id="21" name="Picture 348" descr="gir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34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50000">
                  <a:srgbClr val="333333"/>
                </a:gs>
                <a:gs pos="100000">
                  <a:srgbClr val="777777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5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00000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35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8" name="Freeform 35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35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35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6" name="Freeform 35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35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" name="Group 336"/>
          <p:cNvGrpSpPr>
            <a:grpSpLocks/>
          </p:cNvGrpSpPr>
          <p:nvPr/>
        </p:nvGrpSpPr>
        <p:grpSpPr bwMode="auto">
          <a:xfrm>
            <a:off x="797872" y="4804003"/>
            <a:ext cx="922338" cy="1666875"/>
            <a:chOff x="768" y="48"/>
            <a:chExt cx="581" cy="1050"/>
          </a:xfrm>
        </p:grpSpPr>
        <p:grpSp>
          <p:nvGrpSpPr>
            <p:cNvPr id="31" name="Group 267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33" name="Freeform 268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69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70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71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272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73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74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75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76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77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78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79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80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281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282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8" name="Group 283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49" name="Freeform 284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>
                    <a:gd name="T0" fmla="*/ 378 w 400"/>
                    <a:gd name="T1" fmla="*/ 286 h 301"/>
                    <a:gd name="T2" fmla="*/ 399 w 400"/>
                    <a:gd name="T3" fmla="*/ 220 h 301"/>
                    <a:gd name="T4" fmla="*/ 384 w 400"/>
                    <a:gd name="T5" fmla="*/ 202 h 301"/>
                    <a:gd name="T6" fmla="*/ 387 w 400"/>
                    <a:gd name="T7" fmla="*/ 166 h 301"/>
                    <a:gd name="T8" fmla="*/ 360 w 400"/>
                    <a:gd name="T9" fmla="*/ 151 h 301"/>
                    <a:gd name="T10" fmla="*/ 366 w 400"/>
                    <a:gd name="T11" fmla="*/ 121 h 301"/>
                    <a:gd name="T12" fmla="*/ 351 w 400"/>
                    <a:gd name="T13" fmla="*/ 124 h 301"/>
                    <a:gd name="T14" fmla="*/ 294 w 400"/>
                    <a:gd name="T15" fmla="*/ 67 h 301"/>
                    <a:gd name="T16" fmla="*/ 267 w 400"/>
                    <a:gd name="T17" fmla="*/ 64 h 301"/>
                    <a:gd name="T18" fmla="*/ 247 w 400"/>
                    <a:gd name="T19" fmla="*/ 53 h 301"/>
                    <a:gd name="T20" fmla="*/ 261 w 400"/>
                    <a:gd name="T21" fmla="*/ 28 h 301"/>
                    <a:gd name="T22" fmla="*/ 282 w 400"/>
                    <a:gd name="T23" fmla="*/ 31 h 301"/>
                    <a:gd name="T24" fmla="*/ 264 w 400"/>
                    <a:gd name="T25" fmla="*/ 1 h 301"/>
                    <a:gd name="T26" fmla="*/ 228 w 400"/>
                    <a:gd name="T27" fmla="*/ 40 h 301"/>
                    <a:gd name="T28" fmla="*/ 219 w 400"/>
                    <a:gd name="T29" fmla="*/ 55 h 301"/>
                    <a:gd name="T30" fmla="*/ 192 w 400"/>
                    <a:gd name="T31" fmla="*/ 10 h 301"/>
                    <a:gd name="T32" fmla="*/ 186 w 400"/>
                    <a:gd name="T33" fmla="*/ 22 h 301"/>
                    <a:gd name="T34" fmla="*/ 204 w 400"/>
                    <a:gd name="T35" fmla="*/ 55 h 301"/>
                    <a:gd name="T36" fmla="*/ 162 w 400"/>
                    <a:gd name="T37" fmla="*/ 10 h 301"/>
                    <a:gd name="T38" fmla="*/ 144 w 400"/>
                    <a:gd name="T39" fmla="*/ 16 h 301"/>
                    <a:gd name="T40" fmla="*/ 120 w 400"/>
                    <a:gd name="T41" fmla="*/ 19 h 301"/>
                    <a:gd name="T42" fmla="*/ 114 w 400"/>
                    <a:gd name="T43" fmla="*/ 34 h 301"/>
                    <a:gd name="T44" fmla="*/ 147 w 400"/>
                    <a:gd name="T45" fmla="*/ 37 h 301"/>
                    <a:gd name="T46" fmla="*/ 159 w 400"/>
                    <a:gd name="T47" fmla="*/ 58 h 301"/>
                    <a:gd name="T48" fmla="*/ 126 w 400"/>
                    <a:gd name="T49" fmla="*/ 55 h 301"/>
                    <a:gd name="T50" fmla="*/ 114 w 400"/>
                    <a:gd name="T51" fmla="*/ 73 h 301"/>
                    <a:gd name="T52" fmla="*/ 93 w 400"/>
                    <a:gd name="T53" fmla="*/ 79 h 301"/>
                    <a:gd name="T54" fmla="*/ 72 w 400"/>
                    <a:gd name="T55" fmla="*/ 94 h 301"/>
                    <a:gd name="T56" fmla="*/ 54 w 400"/>
                    <a:gd name="T57" fmla="*/ 106 h 301"/>
                    <a:gd name="T58" fmla="*/ 60 w 400"/>
                    <a:gd name="T59" fmla="*/ 124 h 301"/>
                    <a:gd name="T60" fmla="*/ 45 w 400"/>
                    <a:gd name="T61" fmla="*/ 142 h 301"/>
                    <a:gd name="T62" fmla="*/ 27 w 400"/>
                    <a:gd name="T63" fmla="*/ 154 h 301"/>
                    <a:gd name="T64" fmla="*/ 12 w 400"/>
                    <a:gd name="T65" fmla="*/ 214 h 301"/>
                    <a:gd name="T66" fmla="*/ 3 w 400"/>
                    <a:gd name="T67" fmla="*/ 274 h 301"/>
                    <a:gd name="T68" fmla="*/ 33 w 400"/>
                    <a:gd name="T69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285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286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287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>
                    <a:gd name="T0" fmla="*/ 0 w 344"/>
                    <a:gd name="T1" fmla="*/ 194 h 365"/>
                    <a:gd name="T2" fmla="*/ 6 w 344"/>
                    <a:gd name="T3" fmla="*/ 209 h 365"/>
                    <a:gd name="T4" fmla="*/ 36 w 344"/>
                    <a:gd name="T5" fmla="*/ 266 h 365"/>
                    <a:gd name="T6" fmla="*/ 87 w 344"/>
                    <a:gd name="T7" fmla="*/ 308 h 365"/>
                    <a:gd name="T8" fmla="*/ 138 w 344"/>
                    <a:gd name="T9" fmla="*/ 320 h 365"/>
                    <a:gd name="T10" fmla="*/ 144 w 344"/>
                    <a:gd name="T11" fmla="*/ 344 h 365"/>
                    <a:gd name="T12" fmla="*/ 165 w 344"/>
                    <a:gd name="T13" fmla="*/ 365 h 365"/>
                    <a:gd name="T14" fmla="*/ 192 w 344"/>
                    <a:gd name="T15" fmla="*/ 341 h 365"/>
                    <a:gd name="T16" fmla="*/ 207 w 344"/>
                    <a:gd name="T17" fmla="*/ 317 h 365"/>
                    <a:gd name="T18" fmla="*/ 255 w 344"/>
                    <a:gd name="T19" fmla="*/ 308 h 365"/>
                    <a:gd name="T20" fmla="*/ 303 w 344"/>
                    <a:gd name="T21" fmla="*/ 275 h 365"/>
                    <a:gd name="T22" fmla="*/ 342 w 344"/>
                    <a:gd name="T23" fmla="*/ 179 h 365"/>
                    <a:gd name="T24" fmla="*/ 288 w 344"/>
                    <a:gd name="T25" fmla="*/ 98 h 365"/>
                    <a:gd name="T26" fmla="*/ 256 w 344"/>
                    <a:gd name="T27" fmla="*/ 27 h 365"/>
                    <a:gd name="T28" fmla="*/ 208 w 344"/>
                    <a:gd name="T29" fmla="*/ 75 h 365"/>
                    <a:gd name="T30" fmla="*/ 198 w 344"/>
                    <a:gd name="T31" fmla="*/ 56 h 365"/>
                    <a:gd name="T32" fmla="*/ 183 w 344"/>
                    <a:gd name="T33" fmla="*/ 53 h 365"/>
                    <a:gd name="T34" fmla="*/ 112 w 344"/>
                    <a:gd name="T35" fmla="*/ 75 h 365"/>
                    <a:gd name="T36" fmla="*/ 126 w 344"/>
                    <a:gd name="T37" fmla="*/ 41 h 365"/>
                    <a:gd name="T38" fmla="*/ 114 w 344"/>
                    <a:gd name="T39" fmla="*/ 11 h 365"/>
                    <a:gd name="T40" fmla="*/ 54 w 344"/>
                    <a:gd name="T41" fmla="*/ 110 h 365"/>
                    <a:gd name="T42" fmla="*/ 60 w 344"/>
                    <a:gd name="T43" fmla="*/ 137 h 365"/>
                    <a:gd name="T44" fmla="*/ 54 w 344"/>
                    <a:gd name="T45" fmla="*/ 161 h 365"/>
                    <a:gd name="T46" fmla="*/ 36 w 344"/>
                    <a:gd name="T47" fmla="*/ 155 h 365"/>
                    <a:gd name="T48" fmla="*/ 33 w 344"/>
                    <a:gd name="T49" fmla="*/ 119 h 365"/>
                    <a:gd name="T50" fmla="*/ 12 w 344"/>
                    <a:gd name="T51" fmla="*/ 152 h 365"/>
                    <a:gd name="T52" fmla="*/ 12 w 344"/>
                    <a:gd name="T53" fmla="*/ 173 h 365"/>
                    <a:gd name="T54" fmla="*/ 9 w 344"/>
                    <a:gd name="T55" fmla="*/ 185 h 365"/>
                    <a:gd name="T56" fmla="*/ 0 w 344"/>
                    <a:gd name="T57" fmla="*/ 194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288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>
                    <a:gd name="T0" fmla="*/ 0 w 114"/>
                    <a:gd name="T1" fmla="*/ 0 h 32"/>
                    <a:gd name="T2" fmla="*/ 39 w 114"/>
                    <a:gd name="T3" fmla="*/ 27 h 32"/>
                    <a:gd name="T4" fmla="*/ 60 w 114"/>
                    <a:gd name="T5" fmla="*/ 30 h 32"/>
                    <a:gd name="T6" fmla="*/ 81 w 114"/>
                    <a:gd name="T7" fmla="*/ 27 h 32"/>
                    <a:gd name="T8" fmla="*/ 114 w 114"/>
                    <a:gd name="T9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289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>
                    <a:gd name="T0" fmla="*/ 0 w 48"/>
                    <a:gd name="T1" fmla="*/ 10 h 10"/>
                    <a:gd name="T2" fmla="*/ 11 w 48"/>
                    <a:gd name="T3" fmla="*/ 0 h 10"/>
                    <a:gd name="T4" fmla="*/ 23 w 48"/>
                    <a:gd name="T5" fmla="*/ 9 h 10"/>
                    <a:gd name="T6" fmla="*/ 38 w 48"/>
                    <a:gd name="T7" fmla="*/ 0 h 10"/>
                    <a:gd name="T8" fmla="*/ 48 w 4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290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291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292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293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294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295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296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>
                    <a:gd name="T0" fmla="*/ 4 w 102"/>
                    <a:gd name="T1" fmla="*/ 35 h 107"/>
                    <a:gd name="T2" fmla="*/ 37 w 102"/>
                    <a:gd name="T3" fmla="*/ 5 h 107"/>
                    <a:gd name="T4" fmla="*/ 67 w 102"/>
                    <a:gd name="T5" fmla="*/ 5 h 107"/>
                    <a:gd name="T6" fmla="*/ 97 w 102"/>
                    <a:gd name="T7" fmla="*/ 35 h 107"/>
                    <a:gd name="T8" fmla="*/ 97 w 102"/>
                    <a:gd name="T9" fmla="*/ 68 h 107"/>
                    <a:gd name="T10" fmla="*/ 70 w 102"/>
                    <a:gd name="T11" fmla="*/ 101 h 107"/>
                    <a:gd name="T12" fmla="*/ 40 w 102"/>
                    <a:gd name="T13" fmla="*/ 104 h 107"/>
                    <a:gd name="T14" fmla="*/ 13 w 102"/>
                    <a:gd name="T15" fmla="*/ 92 h 107"/>
                    <a:gd name="T16" fmla="*/ 1 w 102"/>
                    <a:gd name="T17" fmla="*/ 65 h 107"/>
                    <a:gd name="T18" fmla="*/ 4 w 102"/>
                    <a:gd name="T19" fmla="*/ 3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297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>
                    <a:gd name="T0" fmla="*/ 2 w 104"/>
                    <a:gd name="T1" fmla="*/ 32 h 104"/>
                    <a:gd name="T2" fmla="*/ 29 w 104"/>
                    <a:gd name="T3" fmla="*/ 8 h 104"/>
                    <a:gd name="T4" fmla="*/ 74 w 104"/>
                    <a:gd name="T5" fmla="*/ 5 h 104"/>
                    <a:gd name="T6" fmla="*/ 101 w 104"/>
                    <a:gd name="T7" fmla="*/ 38 h 104"/>
                    <a:gd name="T8" fmla="*/ 95 w 104"/>
                    <a:gd name="T9" fmla="*/ 74 h 104"/>
                    <a:gd name="T10" fmla="*/ 74 w 104"/>
                    <a:gd name="T11" fmla="*/ 98 h 104"/>
                    <a:gd name="T12" fmla="*/ 62 w 104"/>
                    <a:gd name="T13" fmla="*/ 98 h 104"/>
                    <a:gd name="T14" fmla="*/ 32 w 104"/>
                    <a:gd name="T15" fmla="*/ 101 h 104"/>
                    <a:gd name="T16" fmla="*/ 8 w 104"/>
                    <a:gd name="T17" fmla="*/ 80 h 104"/>
                    <a:gd name="T18" fmla="*/ 5 w 104"/>
                    <a:gd name="T19" fmla="*/ 62 h 104"/>
                    <a:gd name="T20" fmla="*/ 2 w 104"/>
                    <a:gd name="T21" fmla="*/ 3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298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>
                    <a:gd name="T0" fmla="*/ 60 w 70"/>
                    <a:gd name="T1" fmla="*/ 6 h 82"/>
                    <a:gd name="T2" fmla="*/ 63 w 70"/>
                    <a:gd name="T3" fmla="*/ 39 h 82"/>
                    <a:gd name="T4" fmla="*/ 43 w 70"/>
                    <a:gd name="T5" fmla="*/ 81 h 82"/>
                    <a:gd name="T6" fmla="*/ 3 w 70"/>
                    <a:gd name="T7" fmla="*/ 30 h 82"/>
                    <a:gd name="T8" fmla="*/ 60 w 70"/>
                    <a:gd name="T9" fmla="*/ 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299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>
                    <a:gd name="T0" fmla="*/ 10 w 73"/>
                    <a:gd name="T1" fmla="*/ 0 h 52"/>
                    <a:gd name="T2" fmla="*/ 7 w 73"/>
                    <a:gd name="T3" fmla="*/ 33 h 52"/>
                    <a:gd name="T4" fmla="*/ 28 w 73"/>
                    <a:gd name="T5" fmla="*/ 51 h 52"/>
                    <a:gd name="T6" fmla="*/ 70 w 73"/>
                    <a:gd name="T7" fmla="*/ 27 h 52"/>
                    <a:gd name="T8" fmla="*/ 10 w 7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32" name="Freeform 300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>
                <a:gd name="T0" fmla="*/ 0 w 42"/>
                <a:gd name="T1" fmla="*/ 9 h 17"/>
                <a:gd name="T2" fmla="*/ 6 w 42"/>
                <a:gd name="T3" fmla="*/ 15 h 17"/>
                <a:gd name="T4" fmla="*/ 21 w 42"/>
                <a:gd name="T5" fmla="*/ 0 h 17"/>
                <a:gd name="T6" fmla="*/ 36 w 42"/>
                <a:gd name="T7" fmla="*/ 15 h 17"/>
                <a:gd name="T8" fmla="*/ 42 w 4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5" name="Group 337"/>
          <p:cNvGrpSpPr>
            <a:grpSpLocks/>
          </p:cNvGrpSpPr>
          <p:nvPr/>
        </p:nvGrpSpPr>
        <p:grpSpPr bwMode="auto">
          <a:xfrm>
            <a:off x="7312548" y="5044604"/>
            <a:ext cx="1143000" cy="1752600"/>
            <a:chOff x="3312" y="2640"/>
            <a:chExt cx="806" cy="1187"/>
          </a:xfrm>
        </p:grpSpPr>
        <p:pic>
          <p:nvPicPr>
            <p:cNvPr id="66" name="Picture 338" descr="gir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Freeform 33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34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9" name="Group 34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73" name="Freeform 34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Oval 34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0" name="Group 34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71" name="Freeform 34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Oval 34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5" name="Group 582"/>
          <p:cNvGrpSpPr>
            <a:grpSpLocks/>
          </p:cNvGrpSpPr>
          <p:nvPr/>
        </p:nvGrpSpPr>
        <p:grpSpPr bwMode="auto">
          <a:xfrm>
            <a:off x="6516216" y="5008835"/>
            <a:ext cx="1219200" cy="1762125"/>
            <a:chOff x="864" y="2928"/>
            <a:chExt cx="768" cy="1110"/>
          </a:xfrm>
        </p:grpSpPr>
        <p:grpSp>
          <p:nvGrpSpPr>
            <p:cNvPr id="76" name="Group 370"/>
            <p:cNvGrpSpPr>
              <a:grpSpLocks/>
            </p:cNvGrpSpPr>
            <p:nvPr/>
          </p:nvGrpSpPr>
          <p:grpSpPr bwMode="auto">
            <a:xfrm>
              <a:off x="864" y="2928"/>
              <a:ext cx="768" cy="1110"/>
              <a:chOff x="864" y="2922"/>
              <a:chExt cx="768" cy="1110"/>
            </a:xfrm>
          </p:grpSpPr>
          <p:grpSp>
            <p:nvGrpSpPr>
              <p:cNvPr id="79" name="Group 371"/>
              <p:cNvGrpSpPr>
                <a:grpSpLocks/>
              </p:cNvGrpSpPr>
              <p:nvPr/>
            </p:nvGrpSpPr>
            <p:grpSpPr bwMode="auto">
              <a:xfrm>
                <a:off x="864" y="2922"/>
                <a:ext cx="768" cy="1110"/>
                <a:chOff x="1824" y="2880"/>
                <a:chExt cx="870" cy="1279"/>
              </a:xfrm>
            </p:grpSpPr>
            <p:pic>
              <p:nvPicPr>
                <p:cNvPr id="81" name="Picture 372" descr="girl5o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2880"/>
                  <a:ext cx="870" cy="1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2" name="Group 373"/>
                <p:cNvGrpSpPr>
                  <a:grpSpLocks/>
                </p:cNvGrpSpPr>
                <p:nvPr/>
              </p:nvGrpSpPr>
              <p:grpSpPr bwMode="auto">
                <a:xfrm>
                  <a:off x="1980" y="3360"/>
                  <a:ext cx="600" cy="715"/>
                  <a:chOff x="1980" y="3360"/>
                  <a:chExt cx="600" cy="715"/>
                </a:xfrm>
              </p:grpSpPr>
              <p:sp>
                <p:nvSpPr>
                  <p:cNvPr id="83" name="Freeform 374"/>
                  <p:cNvSpPr>
                    <a:spLocks/>
                  </p:cNvSpPr>
                  <p:nvPr/>
                </p:nvSpPr>
                <p:spPr bwMode="auto">
                  <a:xfrm>
                    <a:off x="2030" y="3380"/>
                    <a:ext cx="478" cy="695"/>
                  </a:xfrm>
                  <a:custGeom>
                    <a:avLst/>
                    <a:gdLst>
                      <a:gd name="T0" fmla="*/ 146 w 478"/>
                      <a:gd name="T1" fmla="*/ 6 h 695"/>
                      <a:gd name="T2" fmla="*/ 206 w 478"/>
                      <a:gd name="T3" fmla="*/ 10 h 695"/>
                      <a:gd name="T4" fmla="*/ 190 w 478"/>
                      <a:gd name="T5" fmla="*/ 61 h 695"/>
                      <a:gd name="T6" fmla="*/ 190 w 478"/>
                      <a:gd name="T7" fmla="*/ 97 h 695"/>
                      <a:gd name="T8" fmla="*/ 340 w 478"/>
                      <a:gd name="T9" fmla="*/ 97 h 695"/>
                      <a:gd name="T10" fmla="*/ 322 w 478"/>
                      <a:gd name="T11" fmla="*/ 28 h 695"/>
                      <a:gd name="T12" fmla="*/ 322 w 478"/>
                      <a:gd name="T13" fmla="*/ 6 h 695"/>
                      <a:gd name="T14" fmla="*/ 350 w 478"/>
                      <a:gd name="T15" fmla="*/ 6 h 695"/>
                      <a:gd name="T16" fmla="*/ 370 w 478"/>
                      <a:gd name="T17" fmla="*/ 18 h 695"/>
                      <a:gd name="T18" fmla="*/ 398 w 478"/>
                      <a:gd name="T19" fmla="*/ 94 h 695"/>
                      <a:gd name="T20" fmla="*/ 414 w 478"/>
                      <a:gd name="T21" fmla="*/ 170 h 695"/>
                      <a:gd name="T22" fmla="*/ 414 w 478"/>
                      <a:gd name="T23" fmla="*/ 262 h 695"/>
                      <a:gd name="T24" fmla="*/ 442 w 478"/>
                      <a:gd name="T25" fmla="*/ 318 h 695"/>
                      <a:gd name="T26" fmla="*/ 466 w 478"/>
                      <a:gd name="T27" fmla="*/ 412 h 695"/>
                      <a:gd name="T28" fmla="*/ 478 w 478"/>
                      <a:gd name="T29" fmla="*/ 518 h 695"/>
                      <a:gd name="T30" fmla="*/ 466 w 478"/>
                      <a:gd name="T31" fmla="*/ 604 h 695"/>
                      <a:gd name="T32" fmla="*/ 446 w 478"/>
                      <a:gd name="T33" fmla="*/ 682 h 695"/>
                      <a:gd name="T34" fmla="*/ 438 w 478"/>
                      <a:gd name="T35" fmla="*/ 682 h 695"/>
                      <a:gd name="T36" fmla="*/ 418 w 478"/>
                      <a:gd name="T37" fmla="*/ 678 h 695"/>
                      <a:gd name="T38" fmla="*/ 402 w 478"/>
                      <a:gd name="T39" fmla="*/ 670 h 695"/>
                      <a:gd name="T40" fmla="*/ 374 w 478"/>
                      <a:gd name="T41" fmla="*/ 650 h 695"/>
                      <a:gd name="T42" fmla="*/ 346 w 478"/>
                      <a:gd name="T43" fmla="*/ 634 h 695"/>
                      <a:gd name="T44" fmla="*/ 322 w 478"/>
                      <a:gd name="T45" fmla="*/ 637 h 695"/>
                      <a:gd name="T46" fmla="*/ 292 w 478"/>
                      <a:gd name="T47" fmla="*/ 637 h 695"/>
                      <a:gd name="T48" fmla="*/ 274 w 478"/>
                      <a:gd name="T49" fmla="*/ 652 h 695"/>
                      <a:gd name="T50" fmla="*/ 244 w 478"/>
                      <a:gd name="T51" fmla="*/ 667 h 695"/>
                      <a:gd name="T52" fmla="*/ 226 w 478"/>
                      <a:gd name="T53" fmla="*/ 652 h 695"/>
                      <a:gd name="T54" fmla="*/ 166 w 478"/>
                      <a:gd name="T55" fmla="*/ 638 h 695"/>
                      <a:gd name="T56" fmla="*/ 142 w 478"/>
                      <a:gd name="T57" fmla="*/ 634 h 695"/>
                      <a:gd name="T58" fmla="*/ 114 w 478"/>
                      <a:gd name="T59" fmla="*/ 646 h 695"/>
                      <a:gd name="T60" fmla="*/ 74 w 478"/>
                      <a:gd name="T61" fmla="*/ 674 h 695"/>
                      <a:gd name="T62" fmla="*/ 46 w 478"/>
                      <a:gd name="T63" fmla="*/ 686 h 695"/>
                      <a:gd name="T64" fmla="*/ 34 w 478"/>
                      <a:gd name="T65" fmla="*/ 652 h 695"/>
                      <a:gd name="T66" fmla="*/ 4 w 478"/>
                      <a:gd name="T67" fmla="*/ 571 h 695"/>
                      <a:gd name="T68" fmla="*/ 10 w 478"/>
                      <a:gd name="T69" fmla="*/ 499 h 695"/>
                      <a:gd name="T70" fmla="*/ 16 w 478"/>
                      <a:gd name="T71" fmla="*/ 427 h 695"/>
                      <a:gd name="T72" fmla="*/ 46 w 478"/>
                      <a:gd name="T73" fmla="*/ 337 h 695"/>
                      <a:gd name="T74" fmla="*/ 78 w 478"/>
                      <a:gd name="T75" fmla="*/ 270 h 695"/>
                      <a:gd name="T76" fmla="*/ 86 w 478"/>
                      <a:gd name="T77" fmla="*/ 222 h 695"/>
                      <a:gd name="T78" fmla="*/ 82 w 478"/>
                      <a:gd name="T79" fmla="*/ 172 h 695"/>
                      <a:gd name="T80" fmla="*/ 94 w 478"/>
                      <a:gd name="T81" fmla="*/ 127 h 695"/>
                      <a:gd name="T82" fmla="*/ 130 w 478"/>
                      <a:gd name="T83" fmla="*/ 76 h 695"/>
                      <a:gd name="T84" fmla="*/ 136 w 478"/>
                      <a:gd name="T85" fmla="*/ 49 h 695"/>
                      <a:gd name="T86" fmla="*/ 146 w 478"/>
                      <a:gd name="T87" fmla="*/ 6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78" h="695">
                        <a:moveTo>
                          <a:pt x="146" y="6"/>
                        </a:moveTo>
                        <a:cubicBezTo>
                          <a:pt x="158" y="0"/>
                          <a:pt x="199" y="1"/>
                          <a:pt x="206" y="10"/>
                        </a:cubicBezTo>
                        <a:cubicBezTo>
                          <a:pt x="213" y="19"/>
                          <a:pt x="193" y="47"/>
                          <a:pt x="190" y="61"/>
                        </a:cubicBezTo>
                        <a:cubicBezTo>
                          <a:pt x="187" y="75"/>
                          <a:pt x="165" y="91"/>
                          <a:pt x="190" y="97"/>
                        </a:cubicBezTo>
                        <a:cubicBezTo>
                          <a:pt x="215" y="103"/>
                          <a:pt x="318" y="109"/>
                          <a:pt x="340" y="97"/>
                        </a:cubicBezTo>
                        <a:cubicBezTo>
                          <a:pt x="362" y="85"/>
                          <a:pt x="325" y="43"/>
                          <a:pt x="322" y="28"/>
                        </a:cubicBezTo>
                        <a:cubicBezTo>
                          <a:pt x="319" y="13"/>
                          <a:pt x="317" y="10"/>
                          <a:pt x="322" y="6"/>
                        </a:cubicBezTo>
                        <a:cubicBezTo>
                          <a:pt x="327" y="2"/>
                          <a:pt x="342" y="4"/>
                          <a:pt x="350" y="6"/>
                        </a:cubicBezTo>
                        <a:cubicBezTo>
                          <a:pt x="358" y="8"/>
                          <a:pt x="362" y="3"/>
                          <a:pt x="370" y="18"/>
                        </a:cubicBezTo>
                        <a:cubicBezTo>
                          <a:pt x="378" y="33"/>
                          <a:pt x="391" y="69"/>
                          <a:pt x="398" y="94"/>
                        </a:cubicBezTo>
                        <a:cubicBezTo>
                          <a:pt x="405" y="119"/>
                          <a:pt x="411" y="142"/>
                          <a:pt x="414" y="170"/>
                        </a:cubicBezTo>
                        <a:cubicBezTo>
                          <a:pt x="417" y="198"/>
                          <a:pt x="409" y="237"/>
                          <a:pt x="414" y="262"/>
                        </a:cubicBezTo>
                        <a:cubicBezTo>
                          <a:pt x="419" y="287"/>
                          <a:pt x="433" y="293"/>
                          <a:pt x="442" y="318"/>
                        </a:cubicBezTo>
                        <a:cubicBezTo>
                          <a:pt x="451" y="343"/>
                          <a:pt x="460" y="379"/>
                          <a:pt x="466" y="412"/>
                        </a:cubicBezTo>
                        <a:cubicBezTo>
                          <a:pt x="472" y="445"/>
                          <a:pt x="478" y="486"/>
                          <a:pt x="478" y="518"/>
                        </a:cubicBezTo>
                        <a:cubicBezTo>
                          <a:pt x="478" y="550"/>
                          <a:pt x="471" y="577"/>
                          <a:pt x="466" y="604"/>
                        </a:cubicBezTo>
                        <a:cubicBezTo>
                          <a:pt x="461" y="631"/>
                          <a:pt x="451" y="669"/>
                          <a:pt x="446" y="682"/>
                        </a:cubicBezTo>
                        <a:cubicBezTo>
                          <a:pt x="441" y="695"/>
                          <a:pt x="443" y="683"/>
                          <a:pt x="438" y="682"/>
                        </a:cubicBezTo>
                        <a:cubicBezTo>
                          <a:pt x="433" y="681"/>
                          <a:pt x="424" y="680"/>
                          <a:pt x="418" y="678"/>
                        </a:cubicBezTo>
                        <a:cubicBezTo>
                          <a:pt x="412" y="676"/>
                          <a:pt x="409" y="675"/>
                          <a:pt x="402" y="670"/>
                        </a:cubicBezTo>
                        <a:cubicBezTo>
                          <a:pt x="395" y="665"/>
                          <a:pt x="383" y="656"/>
                          <a:pt x="374" y="650"/>
                        </a:cubicBezTo>
                        <a:cubicBezTo>
                          <a:pt x="365" y="644"/>
                          <a:pt x="355" y="636"/>
                          <a:pt x="346" y="634"/>
                        </a:cubicBezTo>
                        <a:cubicBezTo>
                          <a:pt x="337" y="632"/>
                          <a:pt x="331" y="636"/>
                          <a:pt x="322" y="637"/>
                        </a:cubicBezTo>
                        <a:cubicBezTo>
                          <a:pt x="313" y="638"/>
                          <a:pt x="300" y="634"/>
                          <a:pt x="292" y="637"/>
                        </a:cubicBezTo>
                        <a:cubicBezTo>
                          <a:pt x="284" y="640"/>
                          <a:pt x="282" y="647"/>
                          <a:pt x="274" y="652"/>
                        </a:cubicBezTo>
                        <a:cubicBezTo>
                          <a:pt x="266" y="657"/>
                          <a:pt x="252" y="667"/>
                          <a:pt x="244" y="667"/>
                        </a:cubicBezTo>
                        <a:cubicBezTo>
                          <a:pt x="236" y="667"/>
                          <a:pt x="239" y="657"/>
                          <a:pt x="226" y="652"/>
                        </a:cubicBezTo>
                        <a:cubicBezTo>
                          <a:pt x="213" y="647"/>
                          <a:pt x="180" y="641"/>
                          <a:pt x="166" y="638"/>
                        </a:cubicBezTo>
                        <a:cubicBezTo>
                          <a:pt x="152" y="635"/>
                          <a:pt x="151" y="633"/>
                          <a:pt x="142" y="634"/>
                        </a:cubicBezTo>
                        <a:cubicBezTo>
                          <a:pt x="133" y="635"/>
                          <a:pt x="125" y="639"/>
                          <a:pt x="114" y="646"/>
                        </a:cubicBezTo>
                        <a:cubicBezTo>
                          <a:pt x="103" y="653"/>
                          <a:pt x="85" y="667"/>
                          <a:pt x="74" y="674"/>
                        </a:cubicBezTo>
                        <a:cubicBezTo>
                          <a:pt x="63" y="681"/>
                          <a:pt x="53" y="690"/>
                          <a:pt x="46" y="686"/>
                        </a:cubicBezTo>
                        <a:cubicBezTo>
                          <a:pt x="39" y="682"/>
                          <a:pt x="41" y="671"/>
                          <a:pt x="34" y="652"/>
                        </a:cubicBezTo>
                        <a:cubicBezTo>
                          <a:pt x="27" y="633"/>
                          <a:pt x="8" y="596"/>
                          <a:pt x="4" y="571"/>
                        </a:cubicBezTo>
                        <a:cubicBezTo>
                          <a:pt x="0" y="546"/>
                          <a:pt x="8" y="523"/>
                          <a:pt x="10" y="499"/>
                        </a:cubicBezTo>
                        <a:cubicBezTo>
                          <a:pt x="12" y="475"/>
                          <a:pt x="10" y="454"/>
                          <a:pt x="16" y="427"/>
                        </a:cubicBezTo>
                        <a:cubicBezTo>
                          <a:pt x="22" y="400"/>
                          <a:pt x="36" y="363"/>
                          <a:pt x="46" y="337"/>
                        </a:cubicBezTo>
                        <a:cubicBezTo>
                          <a:pt x="56" y="311"/>
                          <a:pt x="71" y="289"/>
                          <a:pt x="78" y="270"/>
                        </a:cubicBezTo>
                        <a:cubicBezTo>
                          <a:pt x="85" y="251"/>
                          <a:pt x="85" y="238"/>
                          <a:pt x="86" y="222"/>
                        </a:cubicBezTo>
                        <a:cubicBezTo>
                          <a:pt x="87" y="206"/>
                          <a:pt x="81" y="188"/>
                          <a:pt x="82" y="172"/>
                        </a:cubicBezTo>
                        <a:cubicBezTo>
                          <a:pt x="83" y="156"/>
                          <a:pt x="86" y="143"/>
                          <a:pt x="94" y="127"/>
                        </a:cubicBezTo>
                        <a:cubicBezTo>
                          <a:pt x="102" y="111"/>
                          <a:pt x="123" y="89"/>
                          <a:pt x="130" y="76"/>
                        </a:cubicBezTo>
                        <a:cubicBezTo>
                          <a:pt x="137" y="63"/>
                          <a:pt x="133" y="61"/>
                          <a:pt x="136" y="49"/>
                        </a:cubicBezTo>
                        <a:cubicBezTo>
                          <a:pt x="139" y="37"/>
                          <a:pt x="134" y="12"/>
                          <a:pt x="146" y="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50000">
                        <a:schemeClr val="tx2"/>
                      </a:gs>
                      <a:gs pos="100000">
                        <a:srgbClr val="4D4D4D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" name="Freeform 375"/>
                  <p:cNvSpPr>
                    <a:spLocks/>
                  </p:cNvSpPr>
                  <p:nvPr/>
                </p:nvSpPr>
                <p:spPr bwMode="auto">
                  <a:xfrm>
                    <a:off x="2276" y="3690"/>
                    <a:ext cx="16" cy="360"/>
                  </a:xfrm>
                  <a:custGeom>
                    <a:avLst/>
                    <a:gdLst>
                      <a:gd name="T0" fmla="*/ 0 w 16"/>
                      <a:gd name="T1" fmla="*/ 360 h 360"/>
                      <a:gd name="T2" fmla="*/ 16 w 16"/>
                      <a:gd name="T3" fmla="*/ 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6" h="360">
                        <a:moveTo>
                          <a:pt x="0" y="36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600"/>
                    <a:ext cx="33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600"/>
                    <a:ext cx="96" cy="4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60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379"/>
                  <p:cNvSpPr>
                    <a:spLocks/>
                  </p:cNvSpPr>
                  <p:nvPr/>
                </p:nvSpPr>
                <p:spPr bwMode="auto">
                  <a:xfrm>
                    <a:off x="2056" y="3648"/>
                    <a:ext cx="104" cy="130"/>
                  </a:xfrm>
                  <a:custGeom>
                    <a:avLst/>
                    <a:gdLst>
                      <a:gd name="T0" fmla="*/ 56 w 104"/>
                      <a:gd name="T1" fmla="*/ 0 h 130"/>
                      <a:gd name="T2" fmla="*/ 104 w 104"/>
                      <a:gd name="T3" fmla="*/ 0 h 130"/>
                      <a:gd name="T4" fmla="*/ 52 w 104"/>
                      <a:gd name="T5" fmla="*/ 78 h 130"/>
                      <a:gd name="T6" fmla="*/ 0 w 104"/>
                      <a:gd name="T7" fmla="*/ 130 h 130"/>
                      <a:gd name="T8" fmla="*/ 24 w 104"/>
                      <a:gd name="T9" fmla="*/ 58 h 130"/>
                      <a:gd name="T10" fmla="*/ 56 w 104"/>
                      <a:gd name="T11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4" h="130">
                        <a:moveTo>
                          <a:pt x="56" y="0"/>
                        </a:moveTo>
                        <a:lnTo>
                          <a:pt x="104" y="0"/>
                        </a:lnTo>
                        <a:lnTo>
                          <a:pt x="52" y="78"/>
                        </a:lnTo>
                        <a:lnTo>
                          <a:pt x="0" y="130"/>
                        </a:lnTo>
                        <a:lnTo>
                          <a:pt x="24" y="5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" name="Freeform 380"/>
                  <p:cNvSpPr>
                    <a:spLocks/>
                  </p:cNvSpPr>
                  <p:nvPr/>
                </p:nvSpPr>
                <p:spPr bwMode="auto">
                  <a:xfrm>
                    <a:off x="2400" y="3648"/>
                    <a:ext cx="96" cy="134"/>
                  </a:xfrm>
                  <a:custGeom>
                    <a:avLst/>
                    <a:gdLst>
                      <a:gd name="T0" fmla="*/ 48 w 96"/>
                      <a:gd name="T1" fmla="*/ 0 h 134"/>
                      <a:gd name="T2" fmla="*/ 0 w 96"/>
                      <a:gd name="T3" fmla="*/ 0 h 134"/>
                      <a:gd name="T4" fmla="*/ 44 w 96"/>
                      <a:gd name="T5" fmla="*/ 82 h 134"/>
                      <a:gd name="T6" fmla="*/ 96 w 96"/>
                      <a:gd name="T7" fmla="*/ 134 h 134"/>
                      <a:gd name="T8" fmla="*/ 80 w 96"/>
                      <a:gd name="T9" fmla="*/ 58 h 134"/>
                      <a:gd name="T10" fmla="*/ 48 w 96"/>
                      <a:gd name="T11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6" h="134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44" y="82"/>
                        </a:lnTo>
                        <a:lnTo>
                          <a:pt x="96" y="134"/>
                        </a:lnTo>
                        <a:lnTo>
                          <a:pt x="80" y="58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504"/>
                    <a:ext cx="48" cy="48"/>
                  </a:xfrm>
                  <a:prstGeom prst="rect">
                    <a:avLst/>
                  </a:prstGeom>
                  <a:solidFill>
                    <a:srgbClr val="333333"/>
                  </a:solidFill>
                  <a:ln w="31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Freeform 382"/>
                  <p:cNvSpPr>
                    <a:spLocks/>
                  </p:cNvSpPr>
                  <p:nvPr/>
                </p:nvSpPr>
                <p:spPr bwMode="auto">
                  <a:xfrm>
                    <a:off x="2400" y="3385"/>
                    <a:ext cx="159" cy="315"/>
                  </a:xfrm>
                  <a:custGeom>
                    <a:avLst/>
                    <a:gdLst>
                      <a:gd name="T0" fmla="*/ 0 w 159"/>
                      <a:gd name="T1" fmla="*/ 5 h 315"/>
                      <a:gd name="T2" fmla="*/ 66 w 159"/>
                      <a:gd name="T3" fmla="*/ 29 h 315"/>
                      <a:gd name="T4" fmla="*/ 138 w 159"/>
                      <a:gd name="T5" fmla="*/ 84 h 315"/>
                      <a:gd name="T6" fmla="*/ 148 w 159"/>
                      <a:gd name="T7" fmla="*/ 145 h 315"/>
                      <a:gd name="T8" fmla="*/ 152 w 159"/>
                      <a:gd name="T9" fmla="*/ 185 h 315"/>
                      <a:gd name="T10" fmla="*/ 159 w 159"/>
                      <a:gd name="T11" fmla="*/ 243 h 315"/>
                      <a:gd name="T12" fmla="*/ 152 w 159"/>
                      <a:gd name="T13" fmla="*/ 289 h 315"/>
                      <a:gd name="T14" fmla="*/ 129 w 159"/>
                      <a:gd name="T15" fmla="*/ 305 h 315"/>
                      <a:gd name="T16" fmla="*/ 105 w 159"/>
                      <a:gd name="T17" fmla="*/ 308 h 315"/>
                      <a:gd name="T18" fmla="*/ 84 w 159"/>
                      <a:gd name="T19" fmla="*/ 313 h 315"/>
                      <a:gd name="T20" fmla="*/ 72 w 159"/>
                      <a:gd name="T21" fmla="*/ 297 h 315"/>
                      <a:gd name="T22" fmla="*/ 52 w 159"/>
                      <a:gd name="T23" fmla="*/ 261 h 315"/>
                      <a:gd name="T24" fmla="*/ 52 w 159"/>
                      <a:gd name="T25" fmla="*/ 221 h 315"/>
                      <a:gd name="T26" fmla="*/ 48 w 159"/>
                      <a:gd name="T27" fmla="*/ 193 h 315"/>
                      <a:gd name="T28" fmla="*/ 48 w 159"/>
                      <a:gd name="T29" fmla="*/ 161 h 315"/>
                      <a:gd name="T30" fmla="*/ 36 w 159"/>
                      <a:gd name="T31" fmla="*/ 117 h 315"/>
                      <a:gd name="T32" fmla="*/ 20 w 159"/>
                      <a:gd name="T33" fmla="*/ 77 h 315"/>
                      <a:gd name="T34" fmla="*/ 0 w 159"/>
                      <a:gd name="T35" fmla="*/ 5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9" h="315">
                        <a:moveTo>
                          <a:pt x="0" y="5"/>
                        </a:moveTo>
                        <a:cubicBezTo>
                          <a:pt x="6" y="0"/>
                          <a:pt x="43" y="16"/>
                          <a:pt x="66" y="29"/>
                        </a:cubicBezTo>
                        <a:cubicBezTo>
                          <a:pt x="89" y="42"/>
                          <a:pt x="124" y="65"/>
                          <a:pt x="138" y="84"/>
                        </a:cubicBezTo>
                        <a:cubicBezTo>
                          <a:pt x="151" y="103"/>
                          <a:pt x="146" y="128"/>
                          <a:pt x="148" y="145"/>
                        </a:cubicBezTo>
                        <a:cubicBezTo>
                          <a:pt x="151" y="163"/>
                          <a:pt x="150" y="169"/>
                          <a:pt x="152" y="185"/>
                        </a:cubicBezTo>
                        <a:cubicBezTo>
                          <a:pt x="154" y="202"/>
                          <a:pt x="159" y="226"/>
                          <a:pt x="159" y="243"/>
                        </a:cubicBezTo>
                        <a:cubicBezTo>
                          <a:pt x="159" y="260"/>
                          <a:pt x="157" y="279"/>
                          <a:pt x="152" y="289"/>
                        </a:cubicBezTo>
                        <a:cubicBezTo>
                          <a:pt x="147" y="299"/>
                          <a:pt x="137" y="302"/>
                          <a:pt x="129" y="305"/>
                        </a:cubicBezTo>
                        <a:cubicBezTo>
                          <a:pt x="121" y="308"/>
                          <a:pt x="112" y="307"/>
                          <a:pt x="105" y="308"/>
                        </a:cubicBezTo>
                        <a:cubicBezTo>
                          <a:pt x="98" y="309"/>
                          <a:pt x="89" y="315"/>
                          <a:pt x="84" y="313"/>
                        </a:cubicBezTo>
                        <a:cubicBezTo>
                          <a:pt x="79" y="311"/>
                          <a:pt x="77" y="306"/>
                          <a:pt x="72" y="297"/>
                        </a:cubicBezTo>
                        <a:cubicBezTo>
                          <a:pt x="67" y="288"/>
                          <a:pt x="55" y="274"/>
                          <a:pt x="52" y="261"/>
                        </a:cubicBezTo>
                        <a:cubicBezTo>
                          <a:pt x="49" y="248"/>
                          <a:pt x="53" y="232"/>
                          <a:pt x="52" y="221"/>
                        </a:cubicBezTo>
                        <a:cubicBezTo>
                          <a:pt x="51" y="210"/>
                          <a:pt x="49" y="203"/>
                          <a:pt x="48" y="193"/>
                        </a:cubicBezTo>
                        <a:cubicBezTo>
                          <a:pt x="47" y="183"/>
                          <a:pt x="50" y="174"/>
                          <a:pt x="48" y="161"/>
                        </a:cubicBezTo>
                        <a:cubicBezTo>
                          <a:pt x="46" y="148"/>
                          <a:pt x="41" y="131"/>
                          <a:pt x="36" y="117"/>
                        </a:cubicBezTo>
                        <a:cubicBezTo>
                          <a:pt x="31" y="103"/>
                          <a:pt x="26" y="96"/>
                          <a:pt x="20" y="77"/>
                        </a:cubicBezTo>
                        <a:cubicBezTo>
                          <a:pt x="14" y="58"/>
                          <a:pt x="4" y="20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" name="Freeform 383"/>
                  <p:cNvSpPr>
                    <a:spLocks/>
                  </p:cNvSpPr>
                  <p:nvPr/>
                </p:nvSpPr>
                <p:spPr bwMode="auto">
                  <a:xfrm>
                    <a:off x="2460" y="3614"/>
                    <a:ext cx="120" cy="84"/>
                  </a:xfrm>
                  <a:custGeom>
                    <a:avLst/>
                    <a:gdLst>
                      <a:gd name="T0" fmla="*/ 116 w 120"/>
                      <a:gd name="T1" fmla="*/ 0 h 84"/>
                      <a:gd name="T2" fmla="*/ 112 w 120"/>
                      <a:gd name="T3" fmla="*/ 0 h 84"/>
                      <a:gd name="T4" fmla="*/ 120 w 120"/>
                      <a:gd name="T5" fmla="*/ 60 h 84"/>
                      <a:gd name="T6" fmla="*/ 24 w 120"/>
                      <a:gd name="T7" fmla="*/ 84 h 84"/>
                      <a:gd name="T8" fmla="*/ 0 w 120"/>
                      <a:gd name="T9" fmla="*/ 44 h 84"/>
                      <a:gd name="T10" fmla="*/ 0 w 120"/>
                      <a:gd name="T11" fmla="*/ 48 h 84"/>
                      <a:gd name="T12" fmla="*/ 116 w 120"/>
                      <a:gd name="T1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0" h="84">
                        <a:moveTo>
                          <a:pt x="116" y="0"/>
                        </a:moveTo>
                        <a:lnTo>
                          <a:pt x="112" y="0"/>
                        </a:lnTo>
                        <a:lnTo>
                          <a:pt x="120" y="60"/>
                        </a:lnTo>
                        <a:lnTo>
                          <a:pt x="24" y="84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" name="Freeform 384"/>
                  <p:cNvSpPr>
                    <a:spLocks/>
                  </p:cNvSpPr>
                  <p:nvPr/>
                </p:nvSpPr>
                <p:spPr bwMode="auto">
                  <a:xfrm>
                    <a:off x="2002" y="3374"/>
                    <a:ext cx="170" cy="322"/>
                  </a:xfrm>
                  <a:custGeom>
                    <a:avLst/>
                    <a:gdLst>
                      <a:gd name="T0" fmla="*/ 170 w 170"/>
                      <a:gd name="T1" fmla="*/ 8 h 322"/>
                      <a:gd name="T2" fmla="*/ 93 w 170"/>
                      <a:gd name="T3" fmla="*/ 36 h 322"/>
                      <a:gd name="T4" fmla="*/ 21 w 170"/>
                      <a:gd name="T5" fmla="*/ 91 h 322"/>
                      <a:gd name="T6" fmla="*/ 11 w 170"/>
                      <a:gd name="T7" fmla="*/ 152 h 322"/>
                      <a:gd name="T8" fmla="*/ 7 w 170"/>
                      <a:gd name="T9" fmla="*/ 192 h 322"/>
                      <a:gd name="T10" fmla="*/ 0 w 170"/>
                      <a:gd name="T11" fmla="*/ 250 h 322"/>
                      <a:gd name="T12" fmla="*/ 7 w 170"/>
                      <a:gd name="T13" fmla="*/ 296 h 322"/>
                      <a:gd name="T14" fmla="*/ 30 w 170"/>
                      <a:gd name="T15" fmla="*/ 312 h 322"/>
                      <a:gd name="T16" fmla="*/ 54 w 170"/>
                      <a:gd name="T17" fmla="*/ 315 h 322"/>
                      <a:gd name="T18" fmla="*/ 75 w 170"/>
                      <a:gd name="T19" fmla="*/ 320 h 322"/>
                      <a:gd name="T20" fmla="*/ 87 w 170"/>
                      <a:gd name="T21" fmla="*/ 304 h 322"/>
                      <a:gd name="T22" fmla="*/ 107 w 170"/>
                      <a:gd name="T23" fmla="*/ 268 h 322"/>
                      <a:gd name="T24" fmla="*/ 107 w 170"/>
                      <a:gd name="T25" fmla="*/ 228 h 322"/>
                      <a:gd name="T26" fmla="*/ 111 w 170"/>
                      <a:gd name="T27" fmla="*/ 200 h 322"/>
                      <a:gd name="T28" fmla="*/ 111 w 170"/>
                      <a:gd name="T29" fmla="*/ 168 h 322"/>
                      <a:gd name="T30" fmla="*/ 123 w 170"/>
                      <a:gd name="T31" fmla="*/ 124 h 322"/>
                      <a:gd name="T32" fmla="*/ 154 w 170"/>
                      <a:gd name="T33" fmla="*/ 76 h 322"/>
                      <a:gd name="T34" fmla="*/ 170 w 170"/>
                      <a:gd name="T35" fmla="*/ 8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" h="322">
                        <a:moveTo>
                          <a:pt x="170" y="8"/>
                        </a:moveTo>
                        <a:cubicBezTo>
                          <a:pt x="162" y="0"/>
                          <a:pt x="118" y="22"/>
                          <a:pt x="93" y="36"/>
                        </a:cubicBezTo>
                        <a:cubicBezTo>
                          <a:pt x="68" y="50"/>
                          <a:pt x="35" y="72"/>
                          <a:pt x="21" y="91"/>
                        </a:cubicBezTo>
                        <a:cubicBezTo>
                          <a:pt x="8" y="110"/>
                          <a:pt x="13" y="135"/>
                          <a:pt x="11" y="152"/>
                        </a:cubicBezTo>
                        <a:cubicBezTo>
                          <a:pt x="8" y="170"/>
                          <a:pt x="9" y="176"/>
                          <a:pt x="7" y="192"/>
                        </a:cubicBezTo>
                        <a:cubicBezTo>
                          <a:pt x="5" y="209"/>
                          <a:pt x="0" y="233"/>
                          <a:pt x="0" y="250"/>
                        </a:cubicBezTo>
                        <a:cubicBezTo>
                          <a:pt x="0" y="267"/>
                          <a:pt x="2" y="286"/>
                          <a:pt x="7" y="296"/>
                        </a:cubicBezTo>
                        <a:cubicBezTo>
                          <a:pt x="12" y="306"/>
                          <a:pt x="22" y="309"/>
                          <a:pt x="30" y="312"/>
                        </a:cubicBezTo>
                        <a:cubicBezTo>
                          <a:pt x="38" y="315"/>
                          <a:pt x="47" y="314"/>
                          <a:pt x="54" y="315"/>
                        </a:cubicBezTo>
                        <a:cubicBezTo>
                          <a:pt x="61" y="316"/>
                          <a:pt x="70" y="322"/>
                          <a:pt x="75" y="320"/>
                        </a:cubicBezTo>
                        <a:cubicBezTo>
                          <a:pt x="80" y="318"/>
                          <a:pt x="82" y="313"/>
                          <a:pt x="87" y="304"/>
                        </a:cubicBezTo>
                        <a:cubicBezTo>
                          <a:pt x="92" y="295"/>
                          <a:pt x="104" y="281"/>
                          <a:pt x="107" y="268"/>
                        </a:cubicBezTo>
                        <a:cubicBezTo>
                          <a:pt x="110" y="255"/>
                          <a:pt x="106" y="239"/>
                          <a:pt x="107" y="228"/>
                        </a:cubicBezTo>
                        <a:cubicBezTo>
                          <a:pt x="108" y="217"/>
                          <a:pt x="110" y="210"/>
                          <a:pt x="111" y="200"/>
                        </a:cubicBezTo>
                        <a:cubicBezTo>
                          <a:pt x="112" y="190"/>
                          <a:pt x="109" y="181"/>
                          <a:pt x="111" y="168"/>
                        </a:cubicBezTo>
                        <a:cubicBezTo>
                          <a:pt x="113" y="155"/>
                          <a:pt x="116" y="139"/>
                          <a:pt x="123" y="124"/>
                        </a:cubicBezTo>
                        <a:cubicBezTo>
                          <a:pt x="130" y="109"/>
                          <a:pt x="146" y="95"/>
                          <a:pt x="154" y="76"/>
                        </a:cubicBezTo>
                        <a:cubicBezTo>
                          <a:pt x="162" y="57"/>
                          <a:pt x="167" y="22"/>
                          <a:pt x="170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" name="Freeform 385"/>
                  <p:cNvSpPr>
                    <a:spLocks/>
                  </p:cNvSpPr>
                  <p:nvPr/>
                </p:nvSpPr>
                <p:spPr bwMode="auto">
                  <a:xfrm>
                    <a:off x="1980" y="3618"/>
                    <a:ext cx="112" cy="96"/>
                  </a:xfrm>
                  <a:custGeom>
                    <a:avLst/>
                    <a:gdLst>
                      <a:gd name="T0" fmla="*/ 4 w 112"/>
                      <a:gd name="T1" fmla="*/ 0 h 96"/>
                      <a:gd name="T2" fmla="*/ 4 w 112"/>
                      <a:gd name="T3" fmla="*/ 0 h 96"/>
                      <a:gd name="T4" fmla="*/ 0 w 112"/>
                      <a:gd name="T5" fmla="*/ 64 h 96"/>
                      <a:gd name="T6" fmla="*/ 92 w 112"/>
                      <a:gd name="T7" fmla="*/ 96 h 96"/>
                      <a:gd name="T8" fmla="*/ 108 w 112"/>
                      <a:gd name="T9" fmla="*/ 48 h 96"/>
                      <a:gd name="T10" fmla="*/ 112 w 112"/>
                      <a:gd name="T11" fmla="*/ 48 h 96"/>
                      <a:gd name="T12" fmla="*/ 4 w 112"/>
                      <a:gd name="T13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" h="96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64"/>
                        </a:lnTo>
                        <a:lnTo>
                          <a:pt x="92" y="96"/>
                        </a:lnTo>
                        <a:lnTo>
                          <a:pt x="108" y="48"/>
                        </a:lnTo>
                        <a:lnTo>
                          <a:pt x="112" y="4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5" name="Freeform 386"/>
                  <p:cNvSpPr>
                    <a:spLocks/>
                  </p:cNvSpPr>
                  <p:nvPr/>
                </p:nvSpPr>
                <p:spPr bwMode="auto">
                  <a:xfrm>
                    <a:off x="2208" y="3390"/>
                    <a:ext cx="160" cy="96"/>
                  </a:xfrm>
                  <a:custGeom>
                    <a:avLst/>
                    <a:gdLst>
                      <a:gd name="T0" fmla="*/ 28 w 160"/>
                      <a:gd name="T1" fmla="*/ 4 h 96"/>
                      <a:gd name="T2" fmla="*/ 84 w 160"/>
                      <a:gd name="T3" fmla="*/ 32 h 96"/>
                      <a:gd name="T4" fmla="*/ 96 w 160"/>
                      <a:gd name="T5" fmla="*/ 20 h 96"/>
                      <a:gd name="T6" fmla="*/ 104 w 160"/>
                      <a:gd name="T7" fmla="*/ 0 h 96"/>
                      <a:gd name="T8" fmla="*/ 136 w 160"/>
                      <a:gd name="T9" fmla="*/ 4 h 96"/>
                      <a:gd name="T10" fmla="*/ 144 w 160"/>
                      <a:gd name="T11" fmla="*/ 32 h 96"/>
                      <a:gd name="T12" fmla="*/ 160 w 160"/>
                      <a:gd name="T13" fmla="*/ 60 h 96"/>
                      <a:gd name="T14" fmla="*/ 160 w 160"/>
                      <a:gd name="T15" fmla="*/ 84 h 96"/>
                      <a:gd name="T16" fmla="*/ 128 w 160"/>
                      <a:gd name="T17" fmla="*/ 92 h 96"/>
                      <a:gd name="T18" fmla="*/ 100 w 160"/>
                      <a:gd name="T19" fmla="*/ 92 h 96"/>
                      <a:gd name="T20" fmla="*/ 56 w 160"/>
                      <a:gd name="T21" fmla="*/ 96 h 96"/>
                      <a:gd name="T22" fmla="*/ 12 w 160"/>
                      <a:gd name="T23" fmla="*/ 84 h 96"/>
                      <a:gd name="T24" fmla="*/ 0 w 160"/>
                      <a:gd name="T25" fmla="*/ 66 h 96"/>
                      <a:gd name="T26" fmla="*/ 28 w 160"/>
                      <a:gd name="T27" fmla="*/ 4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0" h="96">
                        <a:moveTo>
                          <a:pt x="28" y="4"/>
                        </a:moveTo>
                        <a:lnTo>
                          <a:pt x="84" y="32"/>
                        </a:lnTo>
                        <a:lnTo>
                          <a:pt x="96" y="20"/>
                        </a:lnTo>
                        <a:lnTo>
                          <a:pt x="104" y="0"/>
                        </a:lnTo>
                        <a:lnTo>
                          <a:pt x="136" y="4"/>
                        </a:lnTo>
                        <a:lnTo>
                          <a:pt x="144" y="32"/>
                        </a:lnTo>
                        <a:lnTo>
                          <a:pt x="160" y="60"/>
                        </a:lnTo>
                        <a:lnTo>
                          <a:pt x="160" y="84"/>
                        </a:lnTo>
                        <a:lnTo>
                          <a:pt x="128" y="92"/>
                        </a:lnTo>
                        <a:lnTo>
                          <a:pt x="100" y="92"/>
                        </a:lnTo>
                        <a:lnTo>
                          <a:pt x="56" y="96"/>
                        </a:lnTo>
                        <a:lnTo>
                          <a:pt x="12" y="84"/>
                        </a:lnTo>
                        <a:lnTo>
                          <a:pt x="0" y="66"/>
                        </a:lnTo>
                        <a:lnTo>
                          <a:pt x="28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" name="Freeform 387"/>
                  <p:cNvSpPr>
                    <a:spLocks/>
                  </p:cNvSpPr>
                  <p:nvPr/>
                </p:nvSpPr>
                <p:spPr bwMode="auto">
                  <a:xfrm>
                    <a:off x="2220" y="3360"/>
                    <a:ext cx="63" cy="94"/>
                  </a:xfrm>
                  <a:custGeom>
                    <a:avLst/>
                    <a:gdLst>
                      <a:gd name="T0" fmla="*/ 24 w 63"/>
                      <a:gd name="T1" fmla="*/ 0 h 94"/>
                      <a:gd name="T2" fmla="*/ 13 w 63"/>
                      <a:gd name="T3" fmla="*/ 11 h 94"/>
                      <a:gd name="T4" fmla="*/ 0 w 63"/>
                      <a:gd name="T5" fmla="*/ 22 h 94"/>
                      <a:gd name="T6" fmla="*/ 24 w 63"/>
                      <a:gd name="T7" fmla="*/ 94 h 94"/>
                      <a:gd name="T8" fmla="*/ 63 w 63"/>
                      <a:gd name="T9" fmla="*/ 54 h 94"/>
                      <a:gd name="T10" fmla="*/ 17 w 63"/>
                      <a:gd name="T11" fmla="*/ 7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94">
                        <a:moveTo>
                          <a:pt x="24" y="0"/>
                        </a:moveTo>
                        <a:cubicBezTo>
                          <a:pt x="18" y="11"/>
                          <a:pt x="26" y="11"/>
                          <a:pt x="13" y="11"/>
                        </a:cubicBezTo>
                        <a:lnTo>
                          <a:pt x="0" y="22"/>
                        </a:lnTo>
                        <a:lnTo>
                          <a:pt x="24" y="94"/>
                        </a:lnTo>
                        <a:lnTo>
                          <a:pt x="63" y="54"/>
                        </a:lnTo>
                        <a:lnTo>
                          <a:pt x="17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" name="Freeform 388"/>
                  <p:cNvSpPr>
                    <a:spLocks/>
                  </p:cNvSpPr>
                  <p:nvPr/>
                </p:nvSpPr>
                <p:spPr bwMode="auto">
                  <a:xfrm>
                    <a:off x="2292" y="3369"/>
                    <a:ext cx="56" cy="81"/>
                  </a:xfrm>
                  <a:custGeom>
                    <a:avLst/>
                    <a:gdLst>
                      <a:gd name="T0" fmla="*/ 25 w 56"/>
                      <a:gd name="T1" fmla="*/ 0 h 81"/>
                      <a:gd name="T2" fmla="*/ 36 w 56"/>
                      <a:gd name="T3" fmla="*/ 11 h 81"/>
                      <a:gd name="T4" fmla="*/ 56 w 56"/>
                      <a:gd name="T5" fmla="*/ 9 h 81"/>
                      <a:gd name="T6" fmla="*/ 40 w 56"/>
                      <a:gd name="T7" fmla="*/ 81 h 81"/>
                      <a:gd name="T8" fmla="*/ 0 w 56"/>
                      <a:gd name="T9" fmla="*/ 49 h 81"/>
                      <a:gd name="T10" fmla="*/ 32 w 56"/>
                      <a:gd name="T11" fmla="*/ 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81">
                        <a:moveTo>
                          <a:pt x="25" y="0"/>
                        </a:moveTo>
                        <a:cubicBezTo>
                          <a:pt x="31" y="11"/>
                          <a:pt x="23" y="11"/>
                          <a:pt x="36" y="11"/>
                        </a:cubicBezTo>
                        <a:lnTo>
                          <a:pt x="56" y="9"/>
                        </a:lnTo>
                        <a:lnTo>
                          <a:pt x="40" y="81"/>
                        </a:lnTo>
                        <a:lnTo>
                          <a:pt x="0" y="49"/>
                        </a:lnTo>
                        <a:lnTo>
                          <a:pt x="32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0" name="Freeform 389" descr="Коричневый мрамор"/>
              <p:cNvSpPr>
                <a:spLocks/>
              </p:cNvSpPr>
              <p:nvPr/>
            </p:nvSpPr>
            <p:spPr bwMode="auto">
              <a:xfrm>
                <a:off x="1104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7" name="Freeform 390"/>
            <p:cNvSpPr>
              <a:spLocks/>
            </p:cNvSpPr>
            <p:nvPr/>
          </p:nvSpPr>
          <p:spPr bwMode="auto">
            <a:xfrm>
              <a:off x="960" y="3629"/>
              <a:ext cx="121" cy="106"/>
            </a:xfrm>
            <a:custGeom>
              <a:avLst/>
              <a:gdLst>
                <a:gd name="T0" fmla="*/ 43 w 121"/>
                <a:gd name="T1" fmla="*/ 0 h 106"/>
                <a:gd name="T2" fmla="*/ 7 w 121"/>
                <a:gd name="T3" fmla="*/ 27 h 106"/>
                <a:gd name="T4" fmla="*/ 4 w 121"/>
                <a:gd name="T5" fmla="*/ 72 h 106"/>
                <a:gd name="T6" fmla="*/ 34 w 121"/>
                <a:gd name="T7" fmla="*/ 102 h 106"/>
                <a:gd name="T8" fmla="*/ 64 w 121"/>
                <a:gd name="T9" fmla="*/ 99 h 106"/>
                <a:gd name="T10" fmla="*/ 76 w 121"/>
                <a:gd name="T11" fmla="*/ 93 h 106"/>
                <a:gd name="T12" fmla="*/ 85 w 121"/>
                <a:gd name="T13" fmla="*/ 93 h 106"/>
                <a:gd name="T14" fmla="*/ 94 w 121"/>
                <a:gd name="T15" fmla="*/ 90 h 106"/>
                <a:gd name="T16" fmla="*/ 121 w 121"/>
                <a:gd name="T17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06">
                  <a:moveTo>
                    <a:pt x="43" y="0"/>
                  </a:moveTo>
                  <a:cubicBezTo>
                    <a:pt x="37" y="5"/>
                    <a:pt x="13" y="15"/>
                    <a:pt x="7" y="27"/>
                  </a:cubicBezTo>
                  <a:cubicBezTo>
                    <a:pt x="1" y="39"/>
                    <a:pt x="0" y="60"/>
                    <a:pt x="4" y="72"/>
                  </a:cubicBezTo>
                  <a:cubicBezTo>
                    <a:pt x="8" y="84"/>
                    <a:pt x="24" y="98"/>
                    <a:pt x="34" y="102"/>
                  </a:cubicBezTo>
                  <a:cubicBezTo>
                    <a:pt x="44" y="106"/>
                    <a:pt x="57" y="100"/>
                    <a:pt x="64" y="99"/>
                  </a:cubicBezTo>
                  <a:cubicBezTo>
                    <a:pt x="71" y="98"/>
                    <a:pt x="72" y="94"/>
                    <a:pt x="76" y="93"/>
                  </a:cubicBezTo>
                  <a:cubicBezTo>
                    <a:pt x="80" y="92"/>
                    <a:pt x="82" y="93"/>
                    <a:pt x="85" y="93"/>
                  </a:cubicBezTo>
                  <a:cubicBezTo>
                    <a:pt x="88" y="93"/>
                    <a:pt x="88" y="101"/>
                    <a:pt x="94" y="90"/>
                  </a:cubicBezTo>
                  <a:cubicBezTo>
                    <a:pt x="100" y="79"/>
                    <a:pt x="116" y="38"/>
                    <a:pt x="121" y="24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391"/>
            <p:cNvSpPr>
              <a:spLocks/>
            </p:cNvSpPr>
            <p:nvPr/>
          </p:nvSpPr>
          <p:spPr bwMode="auto">
            <a:xfrm>
              <a:off x="1440" y="3626"/>
              <a:ext cx="102" cy="102"/>
            </a:xfrm>
            <a:custGeom>
              <a:avLst/>
              <a:gdLst>
                <a:gd name="T0" fmla="*/ 56 w 102"/>
                <a:gd name="T1" fmla="*/ 0 h 102"/>
                <a:gd name="T2" fmla="*/ 86 w 102"/>
                <a:gd name="T3" fmla="*/ 18 h 102"/>
                <a:gd name="T4" fmla="*/ 101 w 102"/>
                <a:gd name="T5" fmla="*/ 42 h 102"/>
                <a:gd name="T6" fmla="*/ 95 w 102"/>
                <a:gd name="T7" fmla="*/ 81 h 102"/>
                <a:gd name="T8" fmla="*/ 71 w 102"/>
                <a:gd name="T9" fmla="*/ 99 h 102"/>
                <a:gd name="T10" fmla="*/ 38 w 102"/>
                <a:gd name="T11" fmla="*/ 99 h 102"/>
                <a:gd name="T12" fmla="*/ 20 w 102"/>
                <a:gd name="T13" fmla="*/ 84 h 102"/>
                <a:gd name="T14" fmla="*/ 2 w 102"/>
                <a:gd name="T15" fmla="*/ 51 h 102"/>
                <a:gd name="T16" fmla="*/ 5 w 102"/>
                <a:gd name="T17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56" y="0"/>
                  </a:moveTo>
                  <a:cubicBezTo>
                    <a:pt x="61" y="3"/>
                    <a:pt x="79" y="11"/>
                    <a:pt x="86" y="18"/>
                  </a:cubicBezTo>
                  <a:cubicBezTo>
                    <a:pt x="93" y="25"/>
                    <a:pt x="100" y="32"/>
                    <a:pt x="101" y="42"/>
                  </a:cubicBezTo>
                  <a:cubicBezTo>
                    <a:pt x="102" y="52"/>
                    <a:pt x="100" y="72"/>
                    <a:pt x="95" y="81"/>
                  </a:cubicBezTo>
                  <a:cubicBezTo>
                    <a:pt x="90" y="90"/>
                    <a:pt x="80" y="96"/>
                    <a:pt x="71" y="99"/>
                  </a:cubicBezTo>
                  <a:cubicBezTo>
                    <a:pt x="62" y="102"/>
                    <a:pt x="46" y="101"/>
                    <a:pt x="38" y="99"/>
                  </a:cubicBezTo>
                  <a:cubicBezTo>
                    <a:pt x="30" y="97"/>
                    <a:pt x="26" y="92"/>
                    <a:pt x="20" y="84"/>
                  </a:cubicBezTo>
                  <a:cubicBezTo>
                    <a:pt x="14" y="76"/>
                    <a:pt x="4" y="62"/>
                    <a:pt x="2" y="51"/>
                  </a:cubicBezTo>
                  <a:cubicBezTo>
                    <a:pt x="0" y="40"/>
                    <a:pt x="5" y="25"/>
                    <a:pt x="5" y="18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8" name="Group 302"/>
          <p:cNvGrpSpPr>
            <a:grpSpLocks/>
          </p:cNvGrpSpPr>
          <p:nvPr/>
        </p:nvGrpSpPr>
        <p:grpSpPr bwMode="auto">
          <a:xfrm>
            <a:off x="8229600" y="5031016"/>
            <a:ext cx="914400" cy="1676400"/>
            <a:chOff x="288" y="2928"/>
            <a:chExt cx="576" cy="1056"/>
          </a:xfrm>
        </p:grpSpPr>
        <p:grpSp>
          <p:nvGrpSpPr>
            <p:cNvPr id="99" name="Group 303"/>
            <p:cNvGrpSpPr>
              <a:grpSpLocks/>
            </p:cNvGrpSpPr>
            <p:nvPr/>
          </p:nvGrpSpPr>
          <p:grpSpPr bwMode="auto">
            <a:xfrm>
              <a:off x="288" y="2928"/>
              <a:ext cx="576" cy="1056"/>
              <a:chOff x="288" y="2928"/>
              <a:chExt cx="576" cy="1056"/>
            </a:xfrm>
          </p:grpSpPr>
          <p:sp>
            <p:nvSpPr>
              <p:cNvPr id="101" name="Freeform 304"/>
              <p:cNvSpPr>
                <a:spLocks/>
              </p:cNvSpPr>
              <p:nvPr/>
            </p:nvSpPr>
            <p:spPr bwMode="auto">
              <a:xfrm>
                <a:off x="586" y="3714"/>
                <a:ext cx="1" cy="238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305"/>
              <p:cNvSpPr>
                <a:spLocks/>
              </p:cNvSpPr>
              <p:nvPr/>
            </p:nvSpPr>
            <p:spPr bwMode="auto">
              <a:xfrm>
                <a:off x="379" y="3568"/>
                <a:ext cx="416" cy="394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77777"/>
                  </a:gs>
                  <a:gs pos="50000">
                    <a:srgbClr val="333333"/>
                  </a:gs>
                  <a:gs pos="100000">
                    <a:srgbClr val="777777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Freeform 306"/>
              <p:cNvSpPr>
                <a:spLocks/>
              </p:cNvSpPr>
              <p:nvPr/>
            </p:nvSpPr>
            <p:spPr bwMode="auto">
              <a:xfrm>
                <a:off x="577" y="3576"/>
                <a:ext cx="43" cy="134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" name="Freeform 307"/>
              <p:cNvSpPr>
                <a:spLocks/>
              </p:cNvSpPr>
              <p:nvPr/>
            </p:nvSpPr>
            <p:spPr bwMode="auto">
              <a:xfrm>
                <a:off x="658" y="3571"/>
                <a:ext cx="113" cy="135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" name="Freeform 308"/>
              <p:cNvSpPr>
                <a:spLocks/>
              </p:cNvSpPr>
              <p:nvPr/>
            </p:nvSpPr>
            <p:spPr bwMode="auto">
              <a:xfrm>
                <a:off x="411" y="3568"/>
                <a:ext cx="93" cy="142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" name="Freeform 309"/>
              <p:cNvSpPr>
                <a:spLocks/>
              </p:cNvSpPr>
              <p:nvPr/>
            </p:nvSpPr>
            <p:spPr bwMode="auto">
              <a:xfrm>
                <a:off x="443" y="3377"/>
                <a:ext cx="280" cy="202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" name="Freeform 310"/>
              <p:cNvSpPr>
                <a:spLocks/>
              </p:cNvSpPr>
              <p:nvPr/>
            </p:nvSpPr>
            <p:spPr bwMode="auto">
              <a:xfrm>
                <a:off x="663" y="3375"/>
                <a:ext cx="176" cy="298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" name="Freeform 311"/>
              <p:cNvSpPr>
                <a:spLocks/>
              </p:cNvSpPr>
              <p:nvPr/>
            </p:nvSpPr>
            <p:spPr bwMode="auto">
              <a:xfrm>
                <a:off x="318" y="3380"/>
                <a:ext cx="198" cy="300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" name="Freeform 312"/>
              <p:cNvSpPr>
                <a:spLocks/>
              </p:cNvSpPr>
              <p:nvPr/>
            </p:nvSpPr>
            <p:spPr bwMode="auto">
              <a:xfrm>
                <a:off x="330" y="3576"/>
                <a:ext cx="99" cy="96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" name="Freeform 313"/>
              <p:cNvSpPr>
                <a:spLocks/>
              </p:cNvSpPr>
              <p:nvPr/>
            </p:nvSpPr>
            <p:spPr bwMode="auto">
              <a:xfrm>
                <a:off x="503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1" name="Freeform 314"/>
              <p:cNvSpPr>
                <a:spLocks/>
              </p:cNvSpPr>
              <p:nvPr/>
            </p:nvSpPr>
            <p:spPr bwMode="auto">
              <a:xfrm flipH="1">
                <a:off x="575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" name="Freeform 315"/>
              <p:cNvSpPr>
                <a:spLocks/>
              </p:cNvSpPr>
              <p:nvPr/>
            </p:nvSpPr>
            <p:spPr bwMode="auto">
              <a:xfrm>
                <a:off x="583" y="3576"/>
                <a:ext cx="7" cy="372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" name="Freeform 316"/>
              <p:cNvSpPr>
                <a:spLocks/>
              </p:cNvSpPr>
              <p:nvPr/>
            </p:nvSpPr>
            <p:spPr bwMode="auto">
              <a:xfrm>
                <a:off x="579" y="3415"/>
                <a:ext cx="1" cy="149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4" name="Freeform 317" descr="Коричневый мрамор"/>
              <p:cNvSpPr>
                <a:spLocks/>
              </p:cNvSpPr>
              <p:nvPr/>
            </p:nvSpPr>
            <p:spPr bwMode="auto">
              <a:xfrm>
                <a:off x="426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5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" name="Freeform 318"/>
              <p:cNvSpPr>
                <a:spLocks/>
              </p:cNvSpPr>
              <p:nvPr/>
            </p:nvSpPr>
            <p:spPr bwMode="auto">
              <a:xfrm>
                <a:off x="379" y="2928"/>
                <a:ext cx="385" cy="295"/>
              </a:xfrm>
              <a:custGeom>
                <a:avLst/>
                <a:gdLst>
                  <a:gd name="T0" fmla="*/ 378 w 400"/>
                  <a:gd name="T1" fmla="*/ 286 h 301"/>
                  <a:gd name="T2" fmla="*/ 399 w 400"/>
                  <a:gd name="T3" fmla="*/ 220 h 301"/>
                  <a:gd name="T4" fmla="*/ 384 w 400"/>
                  <a:gd name="T5" fmla="*/ 202 h 301"/>
                  <a:gd name="T6" fmla="*/ 387 w 400"/>
                  <a:gd name="T7" fmla="*/ 166 h 301"/>
                  <a:gd name="T8" fmla="*/ 360 w 400"/>
                  <a:gd name="T9" fmla="*/ 151 h 301"/>
                  <a:gd name="T10" fmla="*/ 366 w 400"/>
                  <a:gd name="T11" fmla="*/ 121 h 301"/>
                  <a:gd name="T12" fmla="*/ 351 w 400"/>
                  <a:gd name="T13" fmla="*/ 124 h 301"/>
                  <a:gd name="T14" fmla="*/ 294 w 400"/>
                  <a:gd name="T15" fmla="*/ 67 h 301"/>
                  <a:gd name="T16" fmla="*/ 267 w 400"/>
                  <a:gd name="T17" fmla="*/ 64 h 301"/>
                  <a:gd name="T18" fmla="*/ 247 w 400"/>
                  <a:gd name="T19" fmla="*/ 53 h 301"/>
                  <a:gd name="T20" fmla="*/ 261 w 400"/>
                  <a:gd name="T21" fmla="*/ 28 h 301"/>
                  <a:gd name="T22" fmla="*/ 282 w 400"/>
                  <a:gd name="T23" fmla="*/ 31 h 301"/>
                  <a:gd name="T24" fmla="*/ 264 w 400"/>
                  <a:gd name="T25" fmla="*/ 1 h 301"/>
                  <a:gd name="T26" fmla="*/ 228 w 400"/>
                  <a:gd name="T27" fmla="*/ 40 h 301"/>
                  <a:gd name="T28" fmla="*/ 219 w 400"/>
                  <a:gd name="T29" fmla="*/ 55 h 301"/>
                  <a:gd name="T30" fmla="*/ 192 w 400"/>
                  <a:gd name="T31" fmla="*/ 10 h 301"/>
                  <a:gd name="T32" fmla="*/ 186 w 400"/>
                  <a:gd name="T33" fmla="*/ 22 h 301"/>
                  <a:gd name="T34" fmla="*/ 204 w 400"/>
                  <a:gd name="T35" fmla="*/ 55 h 301"/>
                  <a:gd name="T36" fmla="*/ 162 w 400"/>
                  <a:gd name="T37" fmla="*/ 10 h 301"/>
                  <a:gd name="T38" fmla="*/ 144 w 400"/>
                  <a:gd name="T39" fmla="*/ 16 h 301"/>
                  <a:gd name="T40" fmla="*/ 120 w 400"/>
                  <a:gd name="T41" fmla="*/ 19 h 301"/>
                  <a:gd name="T42" fmla="*/ 114 w 400"/>
                  <a:gd name="T43" fmla="*/ 34 h 301"/>
                  <a:gd name="T44" fmla="*/ 147 w 400"/>
                  <a:gd name="T45" fmla="*/ 37 h 301"/>
                  <a:gd name="T46" fmla="*/ 159 w 400"/>
                  <a:gd name="T47" fmla="*/ 58 h 301"/>
                  <a:gd name="T48" fmla="*/ 126 w 400"/>
                  <a:gd name="T49" fmla="*/ 55 h 301"/>
                  <a:gd name="T50" fmla="*/ 114 w 400"/>
                  <a:gd name="T51" fmla="*/ 73 h 301"/>
                  <a:gd name="T52" fmla="*/ 93 w 400"/>
                  <a:gd name="T53" fmla="*/ 79 h 301"/>
                  <a:gd name="T54" fmla="*/ 72 w 400"/>
                  <a:gd name="T55" fmla="*/ 94 h 301"/>
                  <a:gd name="T56" fmla="*/ 54 w 400"/>
                  <a:gd name="T57" fmla="*/ 106 h 301"/>
                  <a:gd name="T58" fmla="*/ 60 w 400"/>
                  <a:gd name="T59" fmla="*/ 124 h 301"/>
                  <a:gd name="T60" fmla="*/ 45 w 400"/>
                  <a:gd name="T61" fmla="*/ 142 h 301"/>
                  <a:gd name="T62" fmla="*/ 27 w 400"/>
                  <a:gd name="T63" fmla="*/ 154 h 301"/>
                  <a:gd name="T64" fmla="*/ 12 w 400"/>
                  <a:gd name="T65" fmla="*/ 214 h 301"/>
                  <a:gd name="T66" fmla="*/ 3 w 400"/>
                  <a:gd name="T67" fmla="*/ 274 h 301"/>
                  <a:gd name="T68" fmla="*/ 33 w 400"/>
                  <a:gd name="T6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D20000"/>
                  </a:gs>
                  <a:gs pos="50000">
                    <a:srgbClr val="993300"/>
                  </a:gs>
                  <a:gs pos="100000">
                    <a:srgbClr val="D20000"/>
                  </a:gs>
                </a:gsLst>
                <a:lin ang="189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" name="Freeform 319"/>
              <p:cNvSpPr>
                <a:spLocks/>
              </p:cNvSpPr>
              <p:nvPr/>
            </p:nvSpPr>
            <p:spPr bwMode="auto">
              <a:xfrm>
                <a:off x="766" y="3636"/>
                <a:ext cx="98" cy="104"/>
              </a:xfrm>
              <a:custGeom>
                <a:avLst/>
                <a:gdLst>
                  <a:gd name="T0" fmla="*/ 66 w 99"/>
                  <a:gd name="T1" fmla="*/ 0 h 101"/>
                  <a:gd name="T2" fmla="*/ 91 w 99"/>
                  <a:gd name="T3" fmla="*/ 19 h 101"/>
                  <a:gd name="T4" fmla="*/ 97 w 99"/>
                  <a:gd name="T5" fmla="*/ 65 h 101"/>
                  <a:gd name="T6" fmla="*/ 78 w 99"/>
                  <a:gd name="T7" fmla="*/ 90 h 101"/>
                  <a:gd name="T8" fmla="*/ 36 w 99"/>
                  <a:gd name="T9" fmla="*/ 96 h 101"/>
                  <a:gd name="T10" fmla="*/ 4 w 99"/>
                  <a:gd name="T11" fmla="*/ 59 h 101"/>
                  <a:gd name="T12" fmla="*/ 12 w 99"/>
                  <a:gd name="T13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1">
                    <a:moveTo>
                      <a:pt x="66" y="0"/>
                    </a:moveTo>
                    <a:cubicBezTo>
                      <a:pt x="70" y="4"/>
                      <a:pt x="86" y="8"/>
                      <a:pt x="91" y="19"/>
                    </a:cubicBezTo>
                    <a:cubicBezTo>
                      <a:pt x="96" y="30"/>
                      <a:pt x="99" y="53"/>
                      <a:pt x="97" y="65"/>
                    </a:cubicBezTo>
                    <a:cubicBezTo>
                      <a:pt x="95" y="77"/>
                      <a:pt x="88" y="85"/>
                      <a:pt x="78" y="90"/>
                    </a:cubicBezTo>
                    <a:cubicBezTo>
                      <a:pt x="68" y="95"/>
                      <a:pt x="48" y="101"/>
                      <a:pt x="36" y="96"/>
                    </a:cubicBezTo>
                    <a:cubicBezTo>
                      <a:pt x="24" y="91"/>
                      <a:pt x="8" y="70"/>
                      <a:pt x="4" y="59"/>
                    </a:cubicBezTo>
                    <a:cubicBezTo>
                      <a:pt x="0" y="48"/>
                      <a:pt x="10" y="36"/>
                      <a:pt x="12" y="30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" name="Freeform 320"/>
              <p:cNvSpPr>
                <a:spLocks/>
              </p:cNvSpPr>
              <p:nvPr/>
            </p:nvSpPr>
            <p:spPr bwMode="auto">
              <a:xfrm>
                <a:off x="288" y="3622"/>
                <a:ext cx="107" cy="114"/>
              </a:xfrm>
              <a:custGeom>
                <a:avLst/>
                <a:gdLst>
                  <a:gd name="T0" fmla="*/ 48 w 108"/>
                  <a:gd name="T1" fmla="*/ 0 h 111"/>
                  <a:gd name="T2" fmla="*/ 10 w 108"/>
                  <a:gd name="T3" fmla="*/ 31 h 111"/>
                  <a:gd name="T4" fmla="*/ 4 w 108"/>
                  <a:gd name="T5" fmla="*/ 77 h 111"/>
                  <a:gd name="T6" fmla="*/ 36 w 108"/>
                  <a:gd name="T7" fmla="*/ 91 h 111"/>
                  <a:gd name="T8" fmla="*/ 65 w 108"/>
                  <a:gd name="T9" fmla="*/ 108 h 111"/>
                  <a:gd name="T10" fmla="*/ 97 w 108"/>
                  <a:gd name="T11" fmla="*/ 71 h 111"/>
                  <a:gd name="T12" fmla="*/ 108 w 108"/>
                  <a:gd name="T13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11">
                    <a:moveTo>
                      <a:pt x="48" y="0"/>
                    </a:moveTo>
                    <a:cubicBezTo>
                      <a:pt x="42" y="5"/>
                      <a:pt x="17" y="19"/>
                      <a:pt x="10" y="31"/>
                    </a:cubicBezTo>
                    <a:cubicBezTo>
                      <a:pt x="2" y="44"/>
                      <a:pt x="0" y="66"/>
                      <a:pt x="4" y="77"/>
                    </a:cubicBezTo>
                    <a:cubicBezTo>
                      <a:pt x="8" y="87"/>
                      <a:pt x="26" y="86"/>
                      <a:pt x="36" y="91"/>
                    </a:cubicBezTo>
                    <a:cubicBezTo>
                      <a:pt x="46" y="96"/>
                      <a:pt x="55" y="111"/>
                      <a:pt x="65" y="108"/>
                    </a:cubicBezTo>
                    <a:cubicBezTo>
                      <a:pt x="75" y="105"/>
                      <a:pt x="90" y="82"/>
                      <a:pt x="97" y="71"/>
                    </a:cubicBezTo>
                    <a:cubicBezTo>
                      <a:pt x="104" y="60"/>
                      <a:pt x="106" y="50"/>
                      <a:pt x="108" y="44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" name="Freeform 321"/>
              <p:cNvSpPr>
                <a:spLocks/>
              </p:cNvSpPr>
              <p:nvPr/>
            </p:nvSpPr>
            <p:spPr bwMode="auto">
              <a:xfrm>
                <a:off x="411" y="3033"/>
                <a:ext cx="332" cy="356"/>
              </a:xfrm>
              <a:custGeom>
                <a:avLst/>
                <a:gdLst>
                  <a:gd name="T0" fmla="*/ 0 w 344"/>
                  <a:gd name="T1" fmla="*/ 194 h 365"/>
                  <a:gd name="T2" fmla="*/ 6 w 344"/>
                  <a:gd name="T3" fmla="*/ 209 h 365"/>
                  <a:gd name="T4" fmla="*/ 36 w 344"/>
                  <a:gd name="T5" fmla="*/ 266 h 365"/>
                  <a:gd name="T6" fmla="*/ 87 w 344"/>
                  <a:gd name="T7" fmla="*/ 308 h 365"/>
                  <a:gd name="T8" fmla="*/ 138 w 344"/>
                  <a:gd name="T9" fmla="*/ 320 h 365"/>
                  <a:gd name="T10" fmla="*/ 144 w 344"/>
                  <a:gd name="T11" fmla="*/ 344 h 365"/>
                  <a:gd name="T12" fmla="*/ 165 w 344"/>
                  <a:gd name="T13" fmla="*/ 365 h 365"/>
                  <a:gd name="T14" fmla="*/ 192 w 344"/>
                  <a:gd name="T15" fmla="*/ 341 h 365"/>
                  <a:gd name="T16" fmla="*/ 207 w 344"/>
                  <a:gd name="T17" fmla="*/ 317 h 365"/>
                  <a:gd name="T18" fmla="*/ 255 w 344"/>
                  <a:gd name="T19" fmla="*/ 308 h 365"/>
                  <a:gd name="T20" fmla="*/ 303 w 344"/>
                  <a:gd name="T21" fmla="*/ 275 h 365"/>
                  <a:gd name="T22" fmla="*/ 342 w 344"/>
                  <a:gd name="T23" fmla="*/ 179 h 365"/>
                  <a:gd name="T24" fmla="*/ 288 w 344"/>
                  <a:gd name="T25" fmla="*/ 98 h 365"/>
                  <a:gd name="T26" fmla="*/ 256 w 344"/>
                  <a:gd name="T27" fmla="*/ 27 h 365"/>
                  <a:gd name="T28" fmla="*/ 208 w 344"/>
                  <a:gd name="T29" fmla="*/ 75 h 365"/>
                  <a:gd name="T30" fmla="*/ 198 w 344"/>
                  <a:gd name="T31" fmla="*/ 56 h 365"/>
                  <a:gd name="T32" fmla="*/ 183 w 344"/>
                  <a:gd name="T33" fmla="*/ 53 h 365"/>
                  <a:gd name="T34" fmla="*/ 112 w 344"/>
                  <a:gd name="T35" fmla="*/ 75 h 365"/>
                  <a:gd name="T36" fmla="*/ 126 w 344"/>
                  <a:gd name="T37" fmla="*/ 41 h 365"/>
                  <a:gd name="T38" fmla="*/ 114 w 344"/>
                  <a:gd name="T39" fmla="*/ 11 h 365"/>
                  <a:gd name="T40" fmla="*/ 54 w 344"/>
                  <a:gd name="T41" fmla="*/ 110 h 365"/>
                  <a:gd name="T42" fmla="*/ 60 w 344"/>
                  <a:gd name="T43" fmla="*/ 137 h 365"/>
                  <a:gd name="T44" fmla="*/ 54 w 344"/>
                  <a:gd name="T45" fmla="*/ 161 h 365"/>
                  <a:gd name="T46" fmla="*/ 36 w 344"/>
                  <a:gd name="T47" fmla="*/ 155 h 365"/>
                  <a:gd name="T48" fmla="*/ 33 w 344"/>
                  <a:gd name="T49" fmla="*/ 119 h 365"/>
                  <a:gd name="T50" fmla="*/ 12 w 344"/>
                  <a:gd name="T51" fmla="*/ 152 h 365"/>
                  <a:gd name="T52" fmla="*/ 12 w 344"/>
                  <a:gd name="T53" fmla="*/ 173 h 365"/>
                  <a:gd name="T54" fmla="*/ 9 w 344"/>
                  <a:gd name="T55" fmla="*/ 185 h 365"/>
                  <a:gd name="T56" fmla="*/ 0 w 344"/>
                  <a:gd name="T57" fmla="*/ 19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9" name="Freeform 322"/>
              <p:cNvSpPr>
                <a:spLocks/>
              </p:cNvSpPr>
              <p:nvPr/>
            </p:nvSpPr>
            <p:spPr bwMode="auto">
              <a:xfrm>
                <a:off x="530" y="3272"/>
                <a:ext cx="109" cy="32"/>
              </a:xfrm>
              <a:custGeom>
                <a:avLst/>
                <a:gdLst>
                  <a:gd name="T0" fmla="*/ 0 w 114"/>
                  <a:gd name="T1" fmla="*/ 0 h 32"/>
                  <a:gd name="T2" fmla="*/ 39 w 114"/>
                  <a:gd name="T3" fmla="*/ 27 h 32"/>
                  <a:gd name="T4" fmla="*/ 60 w 114"/>
                  <a:gd name="T5" fmla="*/ 30 h 32"/>
                  <a:gd name="T6" fmla="*/ 81 w 114"/>
                  <a:gd name="T7" fmla="*/ 27 h 32"/>
                  <a:gd name="T8" fmla="*/ 114 w 114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 cmpd="sng">
                <a:solidFill>
                  <a:srgbClr val="D20000"/>
                </a:solidFill>
                <a:round/>
                <a:headEnd type="non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0" name="Freeform 323"/>
              <p:cNvSpPr>
                <a:spLocks/>
              </p:cNvSpPr>
              <p:nvPr/>
            </p:nvSpPr>
            <p:spPr bwMode="auto">
              <a:xfrm>
                <a:off x="566" y="3283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10 w 45"/>
                  <a:gd name="T3" fmla="*/ 1 h 10"/>
                  <a:gd name="T4" fmla="*/ 25 w 45"/>
                  <a:gd name="T5" fmla="*/ 4 h 10"/>
                  <a:gd name="T6" fmla="*/ 36 w 45"/>
                  <a:gd name="T7" fmla="*/ 1 h 10"/>
                  <a:gd name="T8" fmla="*/ 45 w 4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">
                    <a:moveTo>
                      <a:pt x="0" y="10"/>
                    </a:moveTo>
                    <a:cubicBezTo>
                      <a:pt x="2" y="8"/>
                      <a:pt x="6" y="2"/>
                      <a:pt x="10" y="1"/>
                    </a:cubicBezTo>
                    <a:cubicBezTo>
                      <a:pt x="14" y="0"/>
                      <a:pt x="21" y="4"/>
                      <a:pt x="25" y="4"/>
                    </a:cubicBezTo>
                    <a:cubicBezTo>
                      <a:pt x="29" y="4"/>
                      <a:pt x="33" y="0"/>
                      <a:pt x="36" y="1"/>
                    </a:cubicBezTo>
                    <a:cubicBezTo>
                      <a:pt x="39" y="2"/>
                      <a:pt x="43" y="8"/>
                      <a:pt x="45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1" name="Freeform 324"/>
              <p:cNvSpPr>
                <a:spLocks/>
              </p:cNvSpPr>
              <p:nvPr/>
            </p:nvSpPr>
            <p:spPr bwMode="auto">
              <a:xfrm>
                <a:off x="513" y="3157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2" name="Freeform 325"/>
              <p:cNvSpPr>
                <a:spLocks/>
              </p:cNvSpPr>
              <p:nvPr/>
            </p:nvSpPr>
            <p:spPr bwMode="auto">
              <a:xfrm>
                <a:off x="533" y="3187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" name="Freeform 326"/>
              <p:cNvSpPr>
                <a:spLocks/>
              </p:cNvSpPr>
              <p:nvPr/>
            </p:nvSpPr>
            <p:spPr bwMode="auto">
              <a:xfrm>
                <a:off x="512" y="3165"/>
                <a:ext cx="62" cy="36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4" name="Freeform 327"/>
              <p:cNvSpPr>
                <a:spLocks/>
              </p:cNvSpPr>
              <p:nvPr/>
            </p:nvSpPr>
            <p:spPr bwMode="auto">
              <a:xfrm flipH="1">
                <a:off x="611" y="3153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5" name="Freeform 328"/>
              <p:cNvSpPr>
                <a:spLocks/>
              </p:cNvSpPr>
              <p:nvPr/>
            </p:nvSpPr>
            <p:spPr bwMode="auto">
              <a:xfrm flipH="1">
                <a:off x="626" y="3183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6" name="Freeform 329"/>
              <p:cNvSpPr>
                <a:spLocks/>
              </p:cNvSpPr>
              <p:nvPr/>
            </p:nvSpPr>
            <p:spPr bwMode="auto">
              <a:xfrm flipH="1">
                <a:off x="611" y="3162"/>
                <a:ext cx="62" cy="35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" name="Freeform 330"/>
              <p:cNvSpPr>
                <a:spLocks/>
              </p:cNvSpPr>
              <p:nvPr/>
            </p:nvSpPr>
            <p:spPr bwMode="auto">
              <a:xfrm>
                <a:off x="592" y="3126"/>
                <a:ext cx="99" cy="105"/>
              </a:xfrm>
              <a:custGeom>
                <a:avLst/>
                <a:gdLst>
                  <a:gd name="T0" fmla="*/ 4 w 102"/>
                  <a:gd name="T1" fmla="*/ 35 h 107"/>
                  <a:gd name="T2" fmla="*/ 37 w 102"/>
                  <a:gd name="T3" fmla="*/ 5 h 107"/>
                  <a:gd name="T4" fmla="*/ 67 w 102"/>
                  <a:gd name="T5" fmla="*/ 5 h 107"/>
                  <a:gd name="T6" fmla="*/ 97 w 102"/>
                  <a:gd name="T7" fmla="*/ 35 h 107"/>
                  <a:gd name="T8" fmla="*/ 97 w 102"/>
                  <a:gd name="T9" fmla="*/ 68 h 107"/>
                  <a:gd name="T10" fmla="*/ 70 w 102"/>
                  <a:gd name="T11" fmla="*/ 101 h 107"/>
                  <a:gd name="T12" fmla="*/ 40 w 102"/>
                  <a:gd name="T13" fmla="*/ 104 h 107"/>
                  <a:gd name="T14" fmla="*/ 13 w 102"/>
                  <a:gd name="T15" fmla="*/ 92 h 107"/>
                  <a:gd name="T16" fmla="*/ 1 w 102"/>
                  <a:gd name="T17" fmla="*/ 65 h 107"/>
                  <a:gd name="T18" fmla="*/ 4 w 102"/>
                  <a:gd name="T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331"/>
              <p:cNvSpPr>
                <a:spLocks/>
              </p:cNvSpPr>
              <p:nvPr/>
            </p:nvSpPr>
            <p:spPr bwMode="auto">
              <a:xfrm>
                <a:off x="491" y="3132"/>
                <a:ext cx="99" cy="103"/>
              </a:xfrm>
              <a:custGeom>
                <a:avLst/>
                <a:gdLst>
                  <a:gd name="T0" fmla="*/ 1 w 99"/>
                  <a:gd name="T1" fmla="*/ 31 h 103"/>
                  <a:gd name="T2" fmla="*/ 27 w 99"/>
                  <a:gd name="T3" fmla="*/ 8 h 103"/>
                  <a:gd name="T4" fmla="*/ 70 w 99"/>
                  <a:gd name="T5" fmla="*/ 5 h 103"/>
                  <a:gd name="T6" fmla="*/ 96 w 99"/>
                  <a:gd name="T7" fmla="*/ 37 h 103"/>
                  <a:gd name="T8" fmla="*/ 90 w 99"/>
                  <a:gd name="T9" fmla="*/ 73 h 103"/>
                  <a:gd name="T10" fmla="*/ 70 w 99"/>
                  <a:gd name="T11" fmla="*/ 96 h 103"/>
                  <a:gd name="T12" fmla="*/ 58 w 99"/>
                  <a:gd name="T13" fmla="*/ 101 h 103"/>
                  <a:gd name="T14" fmla="*/ 30 w 99"/>
                  <a:gd name="T15" fmla="*/ 99 h 103"/>
                  <a:gd name="T16" fmla="*/ 7 w 99"/>
                  <a:gd name="T17" fmla="*/ 78 h 103"/>
                  <a:gd name="T18" fmla="*/ 1 w 99"/>
                  <a:gd name="T19" fmla="*/ 59 h 103"/>
                  <a:gd name="T20" fmla="*/ 1 w 99"/>
                  <a:gd name="T21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3">
                    <a:moveTo>
                      <a:pt x="1" y="31"/>
                    </a:moveTo>
                    <a:cubicBezTo>
                      <a:pt x="5" y="23"/>
                      <a:pt x="15" y="12"/>
                      <a:pt x="27" y="8"/>
                    </a:cubicBezTo>
                    <a:cubicBezTo>
                      <a:pt x="38" y="4"/>
                      <a:pt x="59" y="0"/>
                      <a:pt x="70" y="5"/>
                    </a:cubicBezTo>
                    <a:cubicBezTo>
                      <a:pt x="82" y="10"/>
                      <a:pt x="93" y="26"/>
                      <a:pt x="96" y="37"/>
                    </a:cubicBezTo>
                    <a:cubicBezTo>
                      <a:pt x="99" y="48"/>
                      <a:pt x="94" y="63"/>
                      <a:pt x="90" y="73"/>
                    </a:cubicBezTo>
                    <a:cubicBezTo>
                      <a:pt x="87" y="82"/>
                      <a:pt x="75" y="91"/>
                      <a:pt x="70" y="96"/>
                    </a:cubicBezTo>
                    <a:cubicBezTo>
                      <a:pt x="65" y="101"/>
                      <a:pt x="65" y="100"/>
                      <a:pt x="58" y="101"/>
                    </a:cubicBezTo>
                    <a:cubicBezTo>
                      <a:pt x="51" y="102"/>
                      <a:pt x="38" y="103"/>
                      <a:pt x="30" y="99"/>
                    </a:cubicBezTo>
                    <a:cubicBezTo>
                      <a:pt x="22" y="95"/>
                      <a:pt x="12" y="85"/>
                      <a:pt x="7" y="78"/>
                    </a:cubicBezTo>
                    <a:cubicBezTo>
                      <a:pt x="2" y="71"/>
                      <a:pt x="2" y="67"/>
                      <a:pt x="1" y="59"/>
                    </a:cubicBezTo>
                    <a:cubicBezTo>
                      <a:pt x="0" y="51"/>
                      <a:pt x="1" y="37"/>
                      <a:pt x="1" y="3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332"/>
              <p:cNvSpPr>
                <a:spLocks/>
              </p:cNvSpPr>
              <p:nvPr/>
            </p:nvSpPr>
            <p:spPr bwMode="auto">
              <a:xfrm>
                <a:off x="637" y="3213"/>
                <a:ext cx="67" cy="80"/>
              </a:xfrm>
              <a:custGeom>
                <a:avLst/>
                <a:gdLst>
                  <a:gd name="T0" fmla="*/ 60 w 70"/>
                  <a:gd name="T1" fmla="*/ 6 h 82"/>
                  <a:gd name="T2" fmla="*/ 63 w 70"/>
                  <a:gd name="T3" fmla="*/ 39 h 82"/>
                  <a:gd name="T4" fmla="*/ 43 w 70"/>
                  <a:gd name="T5" fmla="*/ 81 h 82"/>
                  <a:gd name="T6" fmla="*/ 3 w 70"/>
                  <a:gd name="T7" fmla="*/ 30 h 82"/>
                  <a:gd name="T8" fmla="*/ 60 w 70"/>
                  <a:gd name="T9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2">
                    <a:moveTo>
                      <a:pt x="60" y="6"/>
                    </a:moveTo>
                    <a:cubicBezTo>
                      <a:pt x="70" y="8"/>
                      <a:pt x="66" y="27"/>
                      <a:pt x="63" y="39"/>
                    </a:cubicBezTo>
                    <a:cubicBezTo>
                      <a:pt x="60" y="51"/>
                      <a:pt x="53" y="82"/>
                      <a:pt x="43" y="81"/>
                    </a:cubicBezTo>
                    <a:cubicBezTo>
                      <a:pt x="33" y="80"/>
                      <a:pt x="0" y="42"/>
                      <a:pt x="3" y="30"/>
                    </a:cubicBezTo>
                    <a:cubicBezTo>
                      <a:pt x="6" y="18"/>
                      <a:pt x="50" y="0"/>
                      <a:pt x="60" y="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333"/>
              <p:cNvSpPr>
                <a:spLocks/>
              </p:cNvSpPr>
              <p:nvPr/>
            </p:nvSpPr>
            <p:spPr bwMode="auto">
              <a:xfrm>
                <a:off x="468" y="3219"/>
                <a:ext cx="75" cy="67"/>
              </a:xfrm>
              <a:custGeom>
                <a:avLst/>
                <a:gdLst>
                  <a:gd name="T0" fmla="*/ 0 w 75"/>
                  <a:gd name="T1" fmla="*/ 26 h 67"/>
                  <a:gd name="T2" fmla="*/ 12 w 75"/>
                  <a:gd name="T3" fmla="*/ 53 h 67"/>
                  <a:gd name="T4" fmla="*/ 42 w 75"/>
                  <a:gd name="T5" fmla="*/ 56 h 67"/>
                  <a:gd name="T6" fmla="*/ 54 w 75"/>
                  <a:gd name="T7" fmla="*/ 62 h 67"/>
                  <a:gd name="T8" fmla="*/ 72 w 75"/>
                  <a:gd name="T9" fmla="*/ 26 h 67"/>
                  <a:gd name="T10" fmla="*/ 36 w 75"/>
                  <a:gd name="T11" fmla="*/ 14 h 67"/>
                  <a:gd name="T12" fmla="*/ 15 w 75"/>
                  <a:gd name="T13" fmla="*/ 2 h 67"/>
                  <a:gd name="T14" fmla="*/ 0 w 75"/>
                  <a:gd name="T15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67">
                    <a:moveTo>
                      <a:pt x="0" y="26"/>
                    </a:moveTo>
                    <a:cubicBezTo>
                      <a:pt x="0" y="34"/>
                      <a:pt x="5" y="48"/>
                      <a:pt x="12" y="53"/>
                    </a:cubicBezTo>
                    <a:cubicBezTo>
                      <a:pt x="19" y="58"/>
                      <a:pt x="35" y="55"/>
                      <a:pt x="42" y="56"/>
                    </a:cubicBezTo>
                    <a:cubicBezTo>
                      <a:pt x="49" y="57"/>
                      <a:pt x="49" y="67"/>
                      <a:pt x="54" y="62"/>
                    </a:cubicBezTo>
                    <a:cubicBezTo>
                      <a:pt x="59" y="57"/>
                      <a:pt x="75" y="34"/>
                      <a:pt x="72" y="26"/>
                    </a:cubicBezTo>
                    <a:cubicBezTo>
                      <a:pt x="69" y="18"/>
                      <a:pt x="45" y="18"/>
                      <a:pt x="36" y="14"/>
                    </a:cubicBezTo>
                    <a:cubicBezTo>
                      <a:pt x="27" y="10"/>
                      <a:pt x="21" y="0"/>
                      <a:pt x="15" y="2"/>
                    </a:cubicBezTo>
                    <a:cubicBezTo>
                      <a:pt x="9" y="4"/>
                      <a:pt x="3" y="21"/>
                      <a:pt x="0" y="2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334"/>
              <p:cNvSpPr>
                <a:spLocks/>
              </p:cNvSpPr>
              <p:nvPr/>
            </p:nvSpPr>
            <p:spPr bwMode="auto">
              <a:xfrm>
                <a:off x="754" y="3568"/>
                <a:ext cx="89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0" name="Freeform 335"/>
            <p:cNvSpPr>
              <a:spLocks/>
            </p:cNvSpPr>
            <p:nvPr/>
          </p:nvSpPr>
          <p:spPr bwMode="auto">
            <a:xfrm>
              <a:off x="570" y="3232"/>
              <a:ext cx="39" cy="15"/>
            </a:xfrm>
            <a:custGeom>
              <a:avLst/>
              <a:gdLst>
                <a:gd name="T0" fmla="*/ 0 w 39"/>
                <a:gd name="T1" fmla="*/ 10 h 15"/>
                <a:gd name="T2" fmla="*/ 6 w 39"/>
                <a:gd name="T3" fmla="*/ 13 h 15"/>
                <a:gd name="T4" fmla="*/ 18 w 39"/>
                <a:gd name="T5" fmla="*/ 0 h 15"/>
                <a:gd name="T6" fmla="*/ 30 w 39"/>
                <a:gd name="T7" fmla="*/ 13 h 15"/>
                <a:gd name="T8" fmla="*/ 39 w 39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1" y="10"/>
                    <a:pt x="3" y="15"/>
                    <a:pt x="6" y="13"/>
                  </a:cubicBezTo>
                  <a:cubicBezTo>
                    <a:pt x="9" y="11"/>
                    <a:pt x="14" y="0"/>
                    <a:pt x="18" y="0"/>
                  </a:cubicBezTo>
                  <a:cubicBezTo>
                    <a:pt x="22" y="0"/>
                    <a:pt x="27" y="11"/>
                    <a:pt x="30" y="13"/>
                  </a:cubicBezTo>
                  <a:cubicBezTo>
                    <a:pt x="33" y="15"/>
                    <a:pt x="37" y="11"/>
                    <a:pt x="39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9830" y="155124"/>
            <a:ext cx="1776202" cy="17169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229600" cy="164623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5874" y="404664"/>
            <a:ext cx="7052251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пословиц и поговорок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41" y="448701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800080"/>
                </a:solidFill>
              </a:rPr>
              <a:t>Семеро одного не ждут.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rgbClr val="800080"/>
                </a:solidFill>
              </a:rPr>
              <a:t>Один в поле не воин.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35989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Участники конкурса говорят по - очереди пословицы, поговорки содержащие числа, математические термины. Побеждает та команда, которая последняя говорит пословицу или поговорку.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" name="Picture 117" descr="Рисунок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3754">
            <a:off x="429928" y="253219"/>
            <a:ext cx="10604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32240" y="4661960"/>
            <a:ext cx="2260381" cy="205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82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14" y="188640"/>
            <a:ext cx="7675538" cy="841248"/>
          </a:xfrm>
        </p:spPr>
        <p:txBody>
          <a:bodyPr>
            <a:normAutofit fontScale="90000"/>
          </a:bodyPr>
          <a:lstStyle/>
          <a:p>
            <a:r>
              <a:rPr lang="ru-RU" sz="6000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капитанов</a:t>
            </a:r>
            <a:endParaRPr lang="ru-RU" sz="6000" i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6" y="3805104"/>
            <a:ext cx="69326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341349"/>
            <a:ext cx="159702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1655149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0066"/>
                </a:solidFill>
              </a:rPr>
              <a:t>Игру мы нашу продолжаем,</a:t>
            </a:r>
            <a:endParaRPr lang="ru-RU" sz="2400" b="1" i="1" dirty="0">
              <a:solidFill>
                <a:srgbClr val="660066"/>
              </a:solidFill>
            </a:endParaRPr>
          </a:p>
          <a:p>
            <a:r>
              <a:rPr lang="ru-RU" sz="2400" b="1" i="1" dirty="0">
                <a:solidFill>
                  <a:srgbClr val="660066"/>
                </a:solidFill>
              </a:rPr>
              <a:t>Капитанов приглашаем.</a:t>
            </a:r>
          </a:p>
          <a:p>
            <a:r>
              <a:rPr lang="ru-RU" sz="2400" b="1" i="1" dirty="0">
                <a:solidFill>
                  <a:srgbClr val="660066"/>
                </a:solidFill>
              </a:rPr>
              <a:t>Будут трудные задачи,</a:t>
            </a:r>
          </a:p>
          <a:p>
            <a:r>
              <a:rPr lang="ru-RU" sz="2400" b="1" i="1" dirty="0">
                <a:solidFill>
                  <a:srgbClr val="660066"/>
                </a:solidFill>
              </a:rPr>
              <a:t>Пожелаем им удачи!</a:t>
            </a:r>
          </a:p>
        </p:txBody>
      </p:sp>
    </p:spTree>
    <p:extLst>
      <p:ext uri="{BB962C8B-B14F-4D97-AF65-F5344CB8AC3E}">
        <p14:creationId xmlns:p14="http://schemas.microsoft.com/office/powerpoint/2010/main" val="2404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38600" cy="841248"/>
          </a:xfrm>
        </p:spPr>
        <p:txBody>
          <a:bodyPr>
            <a:normAutofit fontScale="90000"/>
          </a:bodyPr>
          <a:lstStyle/>
          <a:p>
            <a:r>
              <a:rPr lang="ru-RU" sz="6000" b="1" i="1" spc="50" dirty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капитанов</a:t>
            </a:r>
            <a:endParaRPr lang="ru-RU" dirty="0"/>
          </a:p>
        </p:txBody>
      </p:sp>
      <p:pic>
        <p:nvPicPr>
          <p:cNvPr id="3" name="Picture 4" descr="11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91003"/>
            <a:ext cx="279717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0887" y="126876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660033"/>
                </a:solidFill>
              </a:rPr>
              <a:t>       На </a:t>
            </a:r>
            <a:r>
              <a:rPr lang="ru-RU" b="1" dirty="0">
                <a:solidFill>
                  <a:srgbClr val="660033"/>
                </a:solidFill>
              </a:rPr>
              <a:t>берёзе  сидели две вороны и смотрели в разные стороны: одна – на юг, другая – на север.</a:t>
            </a:r>
          </a:p>
          <a:p>
            <a:r>
              <a:rPr lang="ru-RU" b="1" dirty="0">
                <a:solidFill>
                  <a:srgbClr val="660033"/>
                </a:solidFill>
              </a:rPr>
              <a:t> </a:t>
            </a:r>
          </a:p>
          <a:p>
            <a:r>
              <a:rPr lang="ru-RU" b="1" dirty="0">
                <a:solidFill>
                  <a:srgbClr val="660033"/>
                </a:solidFill>
              </a:rPr>
              <a:t>           - У тебя – говорит первая ворона, - лапки в грязи.</a:t>
            </a:r>
          </a:p>
          <a:p>
            <a:r>
              <a:rPr lang="ru-RU" b="1" dirty="0">
                <a:solidFill>
                  <a:srgbClr val="660033"/>
                </a:solidFill>
              </a:rPr>
              <a:t> </a:t>
            </a:r>
          </a:p>
          <a:p>
            <a:r>
              <a:rPr lang="ru-RU" b="1" dirty="0">
                <a:solidFill>
                  <a:srgbClr val="660033"/>
                </a:solidFill>
              </a:rPr>
              <a:t>           - А у тебя – отвечает вторая ворона, - клюв в земле.</a:t>
            </a:r>
          </a:p>
          <a:p>
            <a:r>
              <a:rPr lang="ru-RU" b="1" dirty="0">
                <a:solidFill>
                  <a:srgbClr val="660033"/>
                </a:solidFill>
              </a:rPr>
              <a:t> </a:t>
            </a:r>
          </a:p>
          <a:p>
            <a:r>
              <a:rPr lang="ru-RU" b="1" dirty="0">
                <a:solidFill>
                  <a:srgbClr val="660033"/>
                </a:solidFill>
              </a:rPr>
              <a:t>         Как же  так? Смотрят в разные  стороны, а друг друга видят? </a:t>
            </a:r>
            <a:endParaRPr lang="ru-RU" b="1" dirty="0" smtClean="0">
              <a:solidFill>
                <a:srgbClr val="660033"/>
              </a:solidFill>
            </a:endParaRPr>
          </a:p>
          <a:p>
            <a:endParaRPr lang="ru-RU" b="1" dirty="0">
              <a:solidFill>
                <a:srgbClr val="660033"/>
              </a:solidFill>
            </a:endParaRPr>
          </a:p>
          <a:p>
            <a:endParaRPr lang="ru-RU" b="1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412776"/>
            <a:ext cx="3360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A50021"/>
                </a:solidFill>
              </a:rPr>
              <a:t>     Какие </a:t>
            </a:r>
            <a:r>
              <a:rPr lang="ru-RU" b="1" dirty="0">
                <a:solidFill>
                  <a:srgbClr val="A50021"/>
                </a:solidFill>
              </a:rPr>
              <a:t>часы  показывают правильное время  два раза в сутки? </a:t>
            </a:r>
            <a:endParaRPr lang="ru-RU" b="1" dirty="0" smtClean="0">
              <a:solidFill>
                <a:srgbClr val="A50021"/>
              </a:solidFill>
            </a:endParaRPr>
          </a:p>
          <a:p>
            <a:endParaRPr lang="ru-RU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5854424" cy="841248"/>
          </a:xfrm>
        </p:spPr>
        <p:txBody>
          <a:bodyPr/>
          <a:lstStyle/>
          <a:p>
            <a:r>
              <a:rPr lang="ru-RU" b="1" i="1" spc="50" dirty="0" smtClean="0">
                <a:ln w="11430"/>
                <a:solidFill>
                  <a:srgbClr val="8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Конкурс болельщиков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800080"/>
                </a:solidFill>
              </a:rPr>
              <a:t>Яйцо вкрутую надо варить 5 минут. Сколько времени надо варить 6 яиц вкрутую? </a:t>
            </a:r>
            <a:endParaRPr lang="ru-RU" b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dirty="0">
                <a:solidFill>
                  <a:srgbClr val="996600"/>
                </a:solidFill>
              </a:rPr>
              <a:t>У </a:t>
            </a:r>
            <a:r>
              <a:rPr lang="ru-RU" b="1" dirty="0" err="1">
                <a:solidFill>
                  <a:srgbClr val="996600"/>
                </a:solidFill>
              </a:rPr>
              <a:t>Мамеда</a:t>
            </a:r>
            <a:r>
              <a:rPr lang="ru-RU" b="1" dirty="0">
                <a:solidFill>
                  <a:srgbClr val="996600"/>
                </a:solidFill>
              </a:rPr>
              <a:t> было десять овец. Все, кроме девяти, околели. Сколько овец осталось у </a:t>
            </a:r>
            <a:r>
              <a:rPr lang="ru-RU" b="1" dirty="0" err="1">
                <a:solidFill>
                  <a:srgbClr val="996600"/>
                </a:solidFill>
              </a:rPr>
              <a:t>Мамада</a:t>
            </a:r>
            <a:r>
              <a:rPr lang="ru-RU" b="1" dirty="0">
                <a:solidFill>
                  <a:srgbClr val="996600"/>
                </a:solidFill>
              </a:rPr>
              <a:t>?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</a:t>
            </a:r>
            <a:endParaRPr lang="ru-RU" b="1" dirty="0">
              <a:solidFill>
                <a:srgbClr val="99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006600"/>
                </a:solidFill>
              </a:rPr>
              <a:t>Тройка лошадей пробежала 30 км. Какое расстояние пробежала каждая лошадь?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smtClean="0">
                <a:solidFill>
                  <a:srgbClr val="006600"/>
                </a:solidFill>
              </a:rPr>
              <a:t>                </a:t>
            </a:r>
            <a:endParaRPr lang="ru-RU" b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ru-RU" b="1" dirty="0">
                <a:solidFill>
                  <a:srgbClr val="0033CC"/>
                </a:solidFill>
              </a:rPr>
              <a:t>Какое число должно быть в </a:t>
            </a:r>
            <a:r>
              <a:rPr lang="ru-RU" b="1" dirty="0" smtClean="0">
                <a:solidFill>
                  <a:srgbClr val="0033CC"/>
                </a:solidFill>
              </a:rPr>
              <a:t>пустой </a:t>
            </a:r>
            <a:r>
              <a:rPr lang="ru-RU" b="1" dirty="0">
                <a:solidFill>
                  <a:srgbClr val="0033CC"/>
                </a:solidFill>
              </a:rPr>
              <a:t>клетке</a:t>
            </a:r>
            <a:r>
              <a:rPr lang="ru-RU" b="1" dirty="0" smtClean="0">
                <a:solidFill>
                  <a:srgbClr val="0033CC"/>
                </a:solidFill>
              </a:rPr>
              <a:t>?</a:t>
            </a:r>
          </a:p>
          <a:p>
            <a:pPr marL="0" indent="0">
              <a:buNone/>
            </a:pPr>
            <a:endParaRPr lang="ru-RU" dirty="0">
              <a:solidFill>
                <a:srgbClr val="0066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990118"/>
              </p:ext>
            </p:extLst>
          </p:nvPr>
        </p:nvGraphicFramePr>
        <p:xfrm>
          <a:off x="5292080" y="4869160"/>
          <a:ext cx="3168352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3</a:t>
                      </a:r>
                      <a:endParaRPr lang="ru-RU" sz="3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effectLst/>
                        </a:rPr>
                        <a:t>5</a:t>
                      </a:r>
                      <a:endParaRPr lang="ru-RU" sz="3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effectLst/>
                        </a:rPr>
                        <a:t>7</a:t>
                      </a:r>
                      <a:endParaRPr lang="ru-RU" sz="3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9</a:t>
                      </a:r>
                      <a:endParaRPr lang="ru-RU" sz="3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effectLst/>
                        </a:rPr>
                        <a:t>9</a:t>
                      </a:r>
                      <a:endParaRPr lang="ru-RU" sz="3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>
                          <a:effectLst/>
                        </a:rPr>
                        <a:t>25</a:t>
                      </a:r>
                      <a:endParaRPr lang="ru-RU" sz="3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effectLst/>
                        </a:rPr>
                        <a:t>49</a:t>
                      </a:r>
                      <a:endParaRPr lang="ru-RU" sz="3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n w="12256" cap="flat" cmpd="dbl" algn="ctr">
                            <a:solidFill>
                              <a:srgbClr val="D02E29"/>
                            </a:solidFill>
                            <a:prstDash val="solid"/>
                            <a:miter lim="0"/>
                          </a:ln>
                          <a:effectLst>
                            <a:outerShdw blurRad="38100" dist="38100" dir="7020000" algn="tl">
                              <a:srgbClr val="000000">
                                <a:alpha val="35000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3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2" descr="сканирование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013176"/>
            <a:ext cx="1675184" cy="16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6296" y="48427"/>
            <a:ext cx="1467026" cy="1418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042" y="3105835"/>
            <a:ext cx="896591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kern="10" dirty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МАТЕМАТИКА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861608"/>
            <a:ext cx="71287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C0000"/>
                </a:solidFill>
              </a:rPr>
              <a:t>Кто больше составит </a:t>
            </a:r>
          </a:p>
          <a:p>
            <a:r>
              <a:rPr lang="ru-RU" sz="4400" b="1" dirty="0">
                <a:solidFill>
                  <a:srgbClr val="CC0000"/>
                </a:solidFill>
              </a:rPr>
              <a:t>слов из букв слова </a:t>
            </a:r>
          </a:p>
        </p:txBody>
      </p:sp>
      <p:pic>
        <p:nvPicPr>
          <p:cNvPr id="13" name="Picture 6" descr="VFrkYWW4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412" y="4849924"/>
            <a:ext cx="2355175" cy="1622648"/>
          </a:xfrm>
          <a:prstGeom prst="rect">
            <a:avLst/>
          </a:prstGeom>
          <a:noFill/>
          <a:ln w="76200" cmpd="tri">
            <a:solidFill>
              <a:srgbClr val="66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13330"/>
            <a:ext cx="1755058" cy="1696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2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932181" y="331711"/>
            <a:ext cx="51493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i="1" cap="none" spc="0" dirty="0">
                <a:ln w="11430"/>
                <a:solidFill>
                  <a:srgbClr val="0099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</a:t>
            </a:r>
            <a:endParaRPr lang="ru-RU" sz="9600" b="1" cap="none" spc="0" dirty="0">
              <a:ln w="11430"/>
              <a:solidFill>
                <a:srgbClr val="0099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826" y="1901371"/>
            <a:ext cx="8398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9900"/>
                </a:solidFill>
                <a:effectLst/>
              </a:rPr>
              <a:t>“</a:t>
            </a:r>
            <a:r>
              <a:rPr lang="ru-RU" sz="9600" b="1" cap="none" spc="0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9900"/>
                </a:solidFill>
                <a:effectLst/>
              </a:rPr>
              <a:t>Семёрочка</a:t>
            </a:r>
            <a:r>
              <a:rPr lang="ru-RU" sz="9600" b="1" cap="none" spc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9900"/>
                </a:solidFill>
                <a:effectLst/>
              </a:rPr>
              <a:t>”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71601" y="4077072"/>
            <a:ext cx="7734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660066"/>
                </a:solidFill>
              </a:rPr>
              <a:t>Сколько раз встречается цифра 7 при записи чисел от 1 до 100?</a:t>
            </a:r>
          </a:p>
        </p:txBody>
      </p:sp>
      <p:pic>
        <p:nvPicPr>
          <p:cNvPr id="1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04815"/>
            <a:ext cx="1755058" cy="1696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5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Музыкальный конкурс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170080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algn="ctr"/>
            <a:r>
              <a:rPr lang="ru-RU" sz="2400" b="1" dirty="0" smtClean="0">
                <a:solidFill>
                  <a:srgbClr val="660033"/>
                </a:solidFill>
              </a:rPr>
              <a:t>Исполнить </a:t>
            </a:r>
            <a:r>
              <a:rPr lang="ru-RU" sz="2400" b="1" dirty="0">
                <a:solidFill>
                  <a:srgbClr val="660033"/>
                </a:solidFill>
              </a:rPr>
              <a:t>песни, в которых есть цифры. Выигрывает та команда, которая последняя закончит исполнение песен</a:t>
            </a:r>
            <a:r>
              <a:rPr lang="ru-RU" sz="2400" b="1" dirty="0" smtClean="0">
                <a:solidFill>
                  <a:srgbClr val="660033"/>
                </a:solidFill>
              </a:rPr>
              <a:t>.</a:t>
            </a:r>
          </a:p>
          <a:p>
            <a:endParaRPr lang="ru-RU" dirty="0"/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 (за каждую песню 1 балл)</a:t>
            </a:r>
          </a:p>
          <a:p>
            <a:endParaRPr lang="ru-RU" dirty="0"/>
          </a:p>
        </p:txBody>
      </p:sp>
      <p:pic>
        <p:nvPicPr>
          <p:cNvPr id="9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04815"/>
            <a:ext cx="1755058" cy="1696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0" name="Group 347"/>
          <p:cNvGrpSpPr>
            <a:grpSpLocks/>
          </p:cNvGrpSpPr>
          <p:nvPr/>
        </p:nvGrpSpPr>
        <p:grpSpPr bwMode="auto">
          <a:xfrm>
            <a:off x="2115901" y="5014944"/>
            <a:ext cx="1143000" cy="1752600"/>
            <a:chOff x="3312" y="2640"/>
            <a:chExt cx="806" cy="1187"/>
          </a:xfrm>
        </p:grpSpPr>
        <p:pic>
          <p:nvPicPr>
            <p:cNvPr id="11" name="Picture 348" descr="girl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34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50000">
                  <a:srgbClr val="333333"/>
                </a:gs>
                <a:gs pos="100000">
                  <a:srgbClr val="777777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35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00000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35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18" name="Freeform 35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Oval 35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" name="Group 35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16" name="Freeform 35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Oval 35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0" name="Group 347"/>
          <p:cNvGrpSpPr>
            <a:grpSpLocks/>
          </p:cNvGrpSpPr>
          <p:nvPr/>
        </p:nvGrpSpPr>
        <p:grpSpPr bwMode="auto">
          <a:xfrm>
            <a:off x="6754388" y="5070591"/>
            <a:ext cx="1143000" cy="1752600"/>
            <a:chOff x="3312" y="2640"/>
            <a:chExt cx="806" cy="1187"/>
          </a:xfrm>
        </p:grpSpPr>
        <p:pic>
          <p:nvPicPr>
            <p:cNvPr id="21" name="Picture 348" descr="girl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Freeform 34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777777"/>
                </a:gs>
                <a:gs pos="50000">
                  <a:srgbClr val="333333"/>
                </a:gs>
                <a:gs pos="100000">
                  <a:srgbClr val="777777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35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4D4D4D"/>
                </a:gs>
                <a:gs pos="50000">
                  <a:srgbClr val="000000"/>
                </a:gs>
                <a:gs pos="100000">
                  <a:srgbClr val="4D4D4D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35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28" name="Freeform 35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Oval 35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35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26" name="Freeform 35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Oval 35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0" name="Group 337"/>
          <p:cNvGrpSpPr>
            <a:grpSpLocks/>
          </p:cNvGrpSpPr>
          <p:nvPr/>
        </p:nvGrpSpPr>
        <p:grpSpPr bwMode="auto">
          <a:xfrm>
            <a:off x="3630459" y="4975453"/>
            <a:ext cx="1143000" cy="1752600"/>
            <a:chOff x="3312" y="2640"/>
            <a:chExt cx="806" cy="1187"/>
          </a:xfrm>
        </p:grpSpPr>
        <p:pic>
          <p:nvPicPr>
            <p:cNvPr id="31" name="Picture 338" descr="girl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Freeform 33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4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34" name="Group 34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38" name="Freeform 34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Oval 34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" name="Group 34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36" name="Freeform 34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Oval 34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40" name="Group 337"/>
          <p:cNvGrpSpPr>
            <a:grpSpLocks/>
          </p:cNvGrpSpPr>
          <p:nvPr/>
        </p:nvGrpSpPr>
        <p:grpSpPr bwMode="auto">
          <a:xfrm>
            <a:off x="568559" y="4930648"/>
            <a:ext cx="1143000" cy="1752600"/>
            <a:chOff x="3312" y="2640"/>
            <a:chExt cx="806" cy="1187"/>
          </a:xfrm>
        </p:grpSpPr>
        <p:pic>
          <p:nvPicPr>
            <p:cNvPr id="41" name="Picture 338" descr="girl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640"/>
              <a:ext cx="806" cy="1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Freeform 339"/>
            <p:cNvSpPr>
              <a:spLocks/>
            </p:cNvSpPr>
            <p:nvPr/>
          </p:nvSpPr>
          <p:spPr bwMode="auto">
            <a:xfrm>
              <a:off x="3442" y="3360"/>
              <a:ext cx="562" cy="252"/>
            </a:xfrm>
            <a:custGeom>
              <a:avLst/>
              <a:gdLst>
                <a:gd name="T0" fmla="*/ 138 w 562"/>
                <a:gd name="T1" fmla="*/ 0 h 252"/>
                <a:gd name="T2" fmla="*/ 438 w 562"/>
                <a:gd name="T3" fmla="*/ 8 h 252"/>
                <a:gd name="T4" fmla="*/ 562 w 562"/>
                <a:gd name="T5" fmla="*/ 224 h 252"/>
                <a:gd name="T6" fmla="*/ 470 w 562"/>
                <a:gd name="T7" fmla="*/ 248 h 252"/>
                <a:gd name="T8" fmla="*/ 400 w 562"/>
                <a:gd name="T9" fmla="*/ 96 h 252"/>
                <a:gd name="T10" fmla="*/ 454 w 562"/>
                <a:gd name="T11" fmla="*/ 252 h 252"/>
                <a:gd name="T12" fmla="*/ 322 w 562"/>
                <a:gd name="T13" fmla="*/ 248 h 252"/>
                <a:gd name="T14" fmla="*/ 304 w 562"/>
                <a:gd name="T15" fmla="*/ 96 h 252"/>
                <a:gd name="T16" fmla="*/ 304 w 562"/>
                <a:gd name="T17" fmla="*/ 240 h 252"/>
                <a:gd name="T18" fmla="*/ 112 w 562"/>
                <a:gd name="T19" fmla="*/ 240 h 252"/>
                <a:gd name="T20" fmla="*/ 208 w 562"/>
                <a:gd name="T21" fmla="*/ 96 h 252"/>
                <a:gd name="T22" fmla="*/ 90 w 562"/>
                <a:gd name="T23" fmla="*/ 240 h 252"/>
                <a:gd name="T24" fmla="*/ 6 w 562"/>
                <a:gd name="T25" fmla="*/ 228 h 252"/>
                <a:gd name="T26" fmla="*/ 18 w 562"/>
                <a:gd name="T27" fmla="*/ 224 h 252"/>
                <a:gd name="T28" fmla="*/ 30 w 562"/>
                <a:gd name="T29" fmla="*/ 204 h 252"/>
                <a:gd name="T30" fmla="*/ 138 w 562"/>
                <a:gd name="T3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2" h="252">
                  <a:moveTo>
                    <a:pt x="138" y="0"/>
                  </a:moveTo>
                  <a:lnTo>
                    <a:pt x="438" y="8"/>
                  </a:lnTo>
                  <a:lnTo>
                    <a:pt x="562" y="224"/>
                  </a:lnTo>
                  <a:lnTo>
                    <a:pt x="470" y="248"/>
                  </a:lnTo>
                  <a:lnTo>
                    <a:pt x="400" y="96"/>
                  </a:lnTo>
                  <a:lnTo>
                    <a:pt x="454" y="252"/>
                  </a:lnTo>
                  <a:lnTo>
                    <a:pt x="322" y="248"/>
                  </a:lnTo>
                  <a:lnTo>
                    <a:pt x="304" y="96"/>
                  </a:lnTo>
                  <a:lnTo>
                    <a:pt x="304" y="240"/>
                  </a:lnTo>
                  <a:lnTo>
                    <a:pt x="112" y="240"/>
                  </a:lnTo>
                  <a:lnTo>
                    <a:pt x="208" y="96"/>
                  </a:lnTo>
                  <a:lnTo>
                    <a:pt x="90" y="240"/>
                  </a:lnTo>
                  <a:cubicBezTo>
                    <a:pt x="59" y="239"/>
                    <a:pt x="36" y="235"/>
                    <a:pt x="6" y="228"/>
                  </a:cubicBezTo>
                  <a:cubicBezTo>
                    <a:pt x="0" y="227"/>
                    <a:pt x="14" y="228"/>
                    <a:pt x="18" y="224"/>
                  </a:cubicBezTo>
                  <a:cubicBezTo>
                    <a:pt x="25" y="217"/>
                    <a:pt x="4" y="241"/>
                    <a:pt x="30" y="204"/>
                  </a:cubicBezTo>
                  <a:lnTo>
                    <a:pt x="138" y="0"/>
                  </a:lnTo>
                  <a:close/>
                </a:path>
              </a:pathLst>
            </a:custGeom>
            <a:gradFill rotWithShape="1">
              <a:gsLst>
                <a:gs pos="0">
                  <a:srgbClr val="CC0099"/>
                </a:gs>
                <a:gs pos="50000">
                  <a:srgbClr val="660066"/>
                </a:gs>
                <a:gs pos="100000">
                  <a:srgbClr val="CC0099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340"/>
            <p:cNvSpPr>
              <a:spLocks/>
            </p:cNvSpPr>
            <p:nvPr/>
          </p:nvSpPr>
          <p:spPr bwMode="auto">
            <a:xfrm>
              <a:off x="3584" y="3328"/>
              <a:ext cx="288" cy="36"/>
            </a:xfrm>
            <a:custGeom>
              <a:avLst/>
              <a:gdLst>
                <a:gd name="T0" fmla="*/ 4 w 288"/>
                <a:gd name="T1" fmla="*/ 0 h 36"/>
                <a:gd name="T2" fmla="*/ 24 w 288"/>
                <a:gd name="T3" fmla="*/ 0 h 36"/>
                <a:gd name="T4" fmla="*/ 284 w 288"/>
                <a:gd name="T5" fmla="*/ 4 h 36"/>
                <a:gd name="T6" fmla="*/ 288 w 288"/>
                <a:gd name="T7" fmla="*/ 36 h 36"/>
                <a:gd name="T8" fmla="*/ 0 w 288"/>
                <a:gd name="T9" fmla="*/ 36 h 36"/>
                <a:gd name="T10" fmla="*/ 0 w 288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6">
                  <a:moveTo>
                    <a:pt x="4" y="0"/>
                  </a:moveTo>
                  <a:cubicBezTo>
                    <a:pt x="11" y="0"/>
                    <a:pt x="17" y="0"/>
                    <a:pt x="24" y="0"/>
                  </a:cubicBezTo>
                  <a:lnTo>
                    <a:pt x="284" y="4"/>
                  </a:lnTo>
                  <a:lnTo>
                    <a:pt x="288" y="36"/>
                  </a:lnTo>
                  <a:lnTo>
                    <a:pt x="0" y="36"/>
                  </a:lnTo>
                  <a:lnTo>
                    <a:pt x="0" y="0"/>
                  </a:lnTo>
                </a:path>
              </a:pathLst>
            </a:custGeom>
            <a:solidFill>
              <a:srgbClr val="66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" name="Group 341"/>
            <p:cNvGrpSpPr>
              <a:grpSpLocks/>
            </p:cNvGrpSpPr>
            <p:nvPr/>
          </p:nvGrpSpPr>
          <p:grpSpPr bwMode="auto">
            <a:xfrm rot="720688">
              <a:off x="3744" y="2640"/>
              <a:ext cx="240" cy="192"/>
              <a:chOff x="4224" y="3648"/>
              <a:chExt cx="576" cy="384"/>
            </a:xfrm>
          </p:grpSpPr>
          <p:sp>
            <p:nvSpPr>
              <p:cNvPr id="48" name="Freeform 342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Oval 343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" name="Group 344"/>
            <p:cNvGrpSpPr>
              <a:grpSpLocks/>
            </p:cNvGrpSpPr>
            <p:nvPr/>
          </p:nvGrpSpPr>
          <p:grpSpPr bwMode="auto">
            <a:xfrm rot="-4571917">
              <a:off x="3432" y="2664"/>
              <a:ext cx="240" cy="192"/>
              <a:chOff x="4224" y="3648"/>
              <a:chExt cx="576" cy="384"/>
            </a:xfrm>
          </p:grpSpPr>
          <p:sp>
            <p:nvSpPr>
              <p:cNvPr id="46" name="Freeform 345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CC00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Oval 346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50" name="Group 336"/>
          <p:cNvGrpSpPr>
            <a:grpSpLocks/>
          </p:cNvGrpSpPr>
          <p:nvPr/>
        </p:nvGrpSpPr>
        <p:grpSpPr bwMode="auto">
          <a:xfrm>
            <a:off x="1416284" y="4958365"/>
            <a:ext cx="922338" cy="1666875"/>
            <a:chOff x="768" y="48"/>
            <a:chExt cx="581" cy="1050"/>
          </a:xfrm>
        </p:grpSpPr>
        <p:grpSp>
          <p:nvGrpSpPr>
            <p:cNvPr id="51" name="Group 267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53" name="Freeform 268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269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270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271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272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273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274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275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276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277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278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279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280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281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282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8" name="Group 283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69" name="Freeform 284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>
                    <a:gd name="T0" fmla="*/ 378 w 400"/>
                    <a:gd name="T1" fmla="*/ 286 h 301"/>
                    <a:gd name="T2" fmla="*/ 399 w 400"/>
                    <a:gd name="T3" fmla="*/ 220 h 301"/>
                    <a:gd name="T4" fmla="*/ 384 w 400"/>
                    <a:gd name="T5" fmla="*/ 202 h 301"/>
                    <a:gd name="T6" fmla="*/ 387 w 400"/>
                    <a:gd name="T7" fmla="*/ 166 h 301"/>
                    <a:gd name="T8" fmla="*/ 360 w 400"/>
                    <a:gd name="T9" fmla="*/ 151 h 301"/>
                    <a:gd name="T10" fmla="*/ 366 w 400"/>
                    <a:gd name="T11" fmla="*/ 121 h 301"/>
                    <a:gd name="T12" fmla="*/ 351 w 400"/>
                    <a:gd name="T13" fmla="*/ 124 h 301"/>
                    <a:gd name="T14" fmla="*/ 294 w 400"/>
                    <a:gd name="T15" fmla="*/ 67 h 301"/>
                    <a:gd name="T16" fmla="*/ 267 w 400"/>
                    <a:gd name="T17" fmla="*/ 64 h 301"/>
                    <a:gd name="T18" fmla="*/ 247 w 400"/>
                    <a:gd name="T19" fmla="*/ 53 h 301"/>
                    <a:gd name="T20" fmla="*/ 261 w 400"/>
                    <a:gd name="T21" fmla="*/ 28 h 301"/>
                    <a:gd name="T22" fmla="*/ 282 w 400"/>
                    <a:gd name="T23" fmla="*/ 31 h 301"/>
                    <a:gd name="T24" fmla="*/ 264 w 400"/>
                    <a:gd name="T25" fmla="*/ 1 h 301"/>
                    <a:gd name="T26" fmla="*/ 228 w 400"/>
                    <a:gd name="T27" fmla="*/ 40 h 301"/>
                    <a:gd name="T28" fmla="*/ 219 w 400"/>
                    <a:gd name="T29" fmla="*/ 55 h 301"/>
                    <a:gd name="T30" fmla="*/ 192 w 400"/>
                    <a:gd name="T31" fmla="*/ 10 h 301"/>
                    <a:gd name="T32" fmla="*/ 186 w 400"/>
                    <a:gd name="T33" fmla="*/ 22 h 301"/>
                    <a:gd name="T34" fmla="*/ 204 w 400"/>
                    <a:gd name="T35" fmla="*/ 55 h 301"/>
                    <a:gd name="T36" fmla="*/ 162 w 400"/>
                    <a:gd name="T37" fmla="*/ 10 h 301"/>
                    <a:gd name="T38" fmla="*/ 144 w 400"/>
                    <a:gd name="T39" fmla="*/ 16 h 301"/>
                    <a:gd name="T40" fmla="*/ 120 w 400"/>
                    <a:gd name="T41" fmla="*/ 19 h 301"/>
                    <a:gd name="T42" fmla="*/ 114 w 400"/>
                    <a:gd name="T43" fmla="*/ 34 h 301"/>
                    <a:gd name="T44" fmla="*/ 147 w 400"/>
                    <a:gd name="T45" fmla="*/ 37 h 301"/>
                    <a:gd name="T46" fmla="*/ 159 w 400"/>
                    <a:gd name="T47" fmla="*/ 58 h 301"/>
                    <a:gd name="T48" fmla="*/ 126 w 400"/>
                    <a:gd name="T49" fmla="*/ 55 h 301"/>
                    <a:gd name="T50" fmla="*/ 114 w 400"/>
                    <a:gd name="T51" fmla="*/ 73 h 301"/>
                    <a:gd name="T52" fmla="*/ 93 w 400"/>
                    <a:gd name="T53" fmla="*/ 79 h 301"/>
                    <a:gd name="T54" fmla="*/ 72 w 400"/>
                    <a:gd name="T55" fmla="*/ 94 h 301"/>
                    <a:gd name="T56" fmla="*/ 54 w 400"/>
                    <a:gd name="T57" fmla="*/ 106 h 301"/>
                    <a:gd name="T58" fmla="*/ 60 w 400"/>
                    <a:gd name="T59" fmla="*/ 124 h 301"/>
                    <a:gd name="T60" fmla="*/ 45 w 400"/>
                    <a:gd name="T61" fmla="*/ 142 h 301"/>
                    <a:gd name="T62" fmla="*/ 27 w 400"/>
                    <a:gd name="T63" fmla="*/ 154 h 301"/>
                    <a:gd name="T64" fmla="*/ 12 w 400"/>
                    <a:gd name="T65" fmla="*/ 214 h 301"/>
                    <a:gd name="T66" fmla="*/ 3 w 400"/>
                    <a:gd name="T67" fmla="*/ 274 h 301"/>
                    <a:gd name="T68" fmla="*/ 33 w 400"/>
                    <a:gd name="T69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0" name="Freeform 285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" name="Freeform 286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" name="Freeform 287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>
                    <a:gd name="T0" fmla="*/ 0 w 344"/>
                    <a:gd name="T1" fmla="*/ 194 h 365"/>
                    <a:gd name="T2" fmla="*/ 6 w 344"/>
                    <a:gd name="T3" fmla="*/ 209 h 365"/>
                    <a:gd name="T4" fmla="*/ 36 w 344"/>
                    <a:gd name="T5" fmla="*/ 266 h 365"/>
                    <a:gd name="T6" fmla="*/ 87 w 344"/>
                    <a:gd name="T7" fmla="*/ 308 h 365"/>
                    <a:gd name="T8" fmla="*/ 138 w 344"/>
                    <a:gd name="T9" fmla="*/ 320 h 365"/>
                    <a:gd name="T10" fmla="*/ 144 w 344"/>
                    <a:gd name="T11" fmla="*/ 344 h 365"/>
                    <a:gd name="T12" fmla="*/ 165 w 344"/>
                    <a:gd name="T13" fmla="*/ 365 h 365"/>
                    <a:gd name="T14" fmla="*/ 192 w 344"/>
                    <a:gd name="T15" fmla="*/ 341 h 365"/>
                    <a:gd name="T16" fmla="*/ 207 w 344"/>
                    <a:gd name="T17" fmla="*/ 317 h 365"/>
                    <a:gd name="T18" fmla="*/ 255 w 344"/>
                    <a:gd name="T19" fmla="*/ 308 h 365"/>
                    <a:gd name="T20" fmla="*/ 303 w 344"/>
                    <a:gd name="T21" fmla="*/ 275 h 365"/>
                    <a:gd name="T22" fmla="*/ 342 w 344"/>
                    <a:gd name="T23" fmla="*/ 179 h 365"/>
                    <a:gd name="T24" fmla="*/ 288 w 344"/>
                    <a:gd name="T25" fmla="*/ 98 h 365"/>
                    <a:gd name="T26" fmla="*/ 256 w 344"/>
                    <a:gd name="T27" fmla="*/ 27 h 365"/>
                    <a:gd name="T28" fmla="*/ 208 w 344"/>
                    <a:gd name="T29" fmla="*/ 75 h 365"/>
                    <a:gd name="T30" fmla="*/ 198 w 344"/>
                    <a:gd name="T31" fmla="*/ 56 h 365"/>
                    <a:gd name="T32" fmla="*/ 183 w 344"/>
                    <a:gd name="T33" fmla="*/ 53 h 365"/>
                    <a:gd name="T34" fmla="*/ 112 w 344"/>
                    <a:gd name="T35" fmla="*/ 75 h 365"/>
                    <a:gd name="T36" fmla="*/ 126 w 344"/>
                    <a:gd name="T37" fmla="*/ 41 h 365"/>
                    <a:gd name="T38" fmla="*/ 114 w 344"/>
                    <a:gd name="T39" fmla="*/ 11 h 365"/>
                    <a:gd name="T40" fmla="*/ 54 w 344"/>
                    <a:gd name="T41" fmla="*/ 110 h 365"/>
                    <a:gd name="T42" fmla="*/ 60 w 344"/>
                    <a:gd name="T43" fmla="*/ 137 h 365"/>
                    <a:gd name="T44" fmla="*/ 54 w 344"/>
                    <a:gd name="T45" fmla="*/ 161 h 365"/>
                    <a:gd name="T46" fmla="*/ 36 w 344"/>
                    <a:gd name="T47" fmla="*/ 155 h 365"/>
                    <a:gd name="T48" fmla="*/ 33 w 344"/>
                    <a:gd name="T49" fmla="*/ 119 h 365"/>
                    <a:gd name="T50" fmla="*/ 12 w 344"/>
                    <a:gd name="T51" fmla="*/ 152 h 365"/>
                    <a:gd name="T52" fmla="*/ 12 w 344"/>
                    <a:gd name="T53" fmla="*/ 173 h 365"/>
                    <a:gd name="T54" fmla="*/ 9 w 344"/>
                    <a:gd name="T55" fmla="*/ 185 h 365"/>
                    <a:gd name="T56" fmla="*/ 0 w 344"/>
                    <a:gd name="T57" fmla="*/ 194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3" name="Freeform 288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>
                    <a:gd name="T0" fmla="*/ 0 w 114"/>
                    <a:gd name="T1" fmla="*/ 0 h 32"/>
                    <a:gd name="T2" fmla="*/ 39 w 114"/>
                    <a:gd name="T3" fmla="*/ 27 h 32"/>
                    <a:gd name="T4" fmla="*/ 60 w 114"/>
                    <a:gd name="T5" fmla="*/ 30 h 32"/>
                    <a:gd name="T6" fmla="*/ 81 w 114"/>
                    <a:gd name="T7" fmla="*/ 27 h 32"/>
                    <a:gd name="T8" fmla="*/ 114 w 114"/>
                    <a:gd name="T9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4" name="Freeform 289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>
                    <a:gd name="T0" fmla="*/ 0 w 48"/>
                    <a:gd name="T1" fmla="*/ 10 h 10"/>
                    <a:gd name="T2" fmla="*/ 11 w 48"/>
                    <a:gd name="T3" fmla="*/ 0 h 10"/>
                    <a:gd name="T4" fmla="*/ 23 w 48"/>
                    <a:gd name="T5" fmla="*/ 9 h 10"/>
                    <a:gd name="T6" fmla="*/ 38 w 48"/>
                    <a:gd name="T7" fmla="*/ 0 h 10"/>
                    <a:gd name="T8" fmla="*/ 48 w 4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5" name="Freeform 290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" name="Freeform 291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" name="Freeform 292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" name="Freeform 293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" name="Freeform 294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" name="Freeform 295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" name="Freeform 296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>
                    <a:gd name="T0" fmla="*/ 4 w 102"/>
                    <a:gd name="T1" fmla="*/ 35 h 107"/>
                    <a:gd name="T2" fmla="*/ 37 w 102"/>
                    <a:gd name="T3" fmla="*/ 5 h 107"/>
                    <a:gd name="T4" fmla="*/ 67 w 102"/>
                    <a:gd name="T5" fmla="*/ 5 h 107"/>
                    <a:gd name="T6" fmla="*/ 97 w 102"/>
                    <a:gd name="T7" fmla="*/ 35 h 107"/>
                    <a:gd name="T8" fmla="*/ 97 w 102"/>
                    <a:gd name="T9" fmla="*/ 68 h 107"/>
                    <a:gd name="T10" fmla="*/ 70 w 102"/>
                    <a:gd name="T11" fmla="*/ 101 h 107"/>
                    <a:gd name="T12" fmla="*/ 40 w 102"/>
                    <a:gd name="T13" fmla="*/ 104 h 107"/>
                    <a:gd name="T14" fmla="*/ 13 w 102"/>
                    <a:gd name="T15" fmla="*/ 92 h 107"/>
                    <a:gd name="T16" fmla="*/ 1 w 102"/>
                    <a:gd name="T17" fmla="*/ 65 h 107"/>
                    <a:gd name="T18" fmla="*/ 4 w 102"/>
                    <a:gd name="T19" fmla="*/ 3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" name="Freeform 297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>
                    <a:gd name="T0" fmla="*/ 2 w 104"/>
                    <a:gd name="T1" fmla="*/ 32 h 104"/>
                    <a:gd name="T2" fmla="*/ 29 w 104"/>
                    <a:gd name="T3" fmla="*/ 8 h 104"/>
                    <a:gd name="T4" fmla="*/ 74 w 104"/>
                    <a:gd name="T5" fmla="*/ 5 h 104"/>
                    <a:gd name="T6" fmla="*/ 101 w 104"/>
                    <a:gd name="T7" fmla="*/ 38 h 104"/>
                    <a:gd name="T8" fmla="*/ 95 w 104"/>
                    <a:gd name="T9" fmla="*/ 74 h 104"/>
                    <a:gd name="T10" fmla="*/ 74 w 104"/>
                    <a:gd name="T11" fmla="*/ 98 h 104"/>
                    <a:gd name="T12" fmla="*/ 62 w 104"/>
                    <a:gd name="T13" fmla="*/ 98 h 104"/>
                    <a:gd name="T14" fmla="*/ 32 w 104"/>
                    <a:gd name="T15" fmla="*/ 101 h 104"/>
                    <a:gd name="T16" fmla="*/ 8 w 104"/>
                    <a:gd name="T17" fmla="*/ 80 h 104"/>
                    <a:gd name="T18" fmla="*/ 5 w 104"/>
                    <a:gd name="T19" fmla="*/ 62 h 104"/>
                    <a:gd name="T20" fmla="*/ 2 w 104"/>
                    <a:gd name="T21" fmla="*/ 3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" name="Freeform 298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>
                    <a:gd name="T0" fmla="*/ 60 w 70"/>
                    <a:gd name="T1" fmla="*/ 6 h 82"/>
                    <a:gd name="T2" fmla="*/ 63 w 70"/>
                    <a:gd name="T3" fmla="*/ 39 h 82"/>
                    <a:gd name="T4" fmla="*/ 43 w 70"/>
                    <a:gd name="T5" fmla="*/ 81 h 82"/>
                    <a:gd name="T6" fmla="*/ 3 w 70"/>
                    <a:gd name="T7" fmla="*/ 30 h 82"/>
                    <a:gd name="T8" fmla="*/ 60 w 70"/>
                    <a:gd name="T9" fmla="*/ 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" name="Freeform 299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>
                    <a:gd name="T0" fmla="*/ 10 w 73"/>
                    <a:gd name="T1" fmla="*/ 0 h 52"/>
                    <a:gd name="T2" fmla="*/ 7 w 73"/>
                    <a:gd name="T3" fmla="*/ 33 h 52"/>
                    <a:gd name="T4" fmla="*/ 28 w 73"/>
                    <a:gd name="T5" fmla="*/ 51 h 52"/>
                    <a:gd name="T6" fmla="*/ 70 w 73"/>
                    <a:gd name="T7" fmla="*/ 27 h 52"/>
                    <a:gd name="T8" fmla="*/ 10 w 7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52" name="Freeform 300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>
                <a:gd name="T0" fmla="*/ 0 w 42"/>
                <a:gd name="T1" fmla="*/ 9 h 17"/>
                <a:gd name="T2" fmla="*/ 6 w 42"/>
                <a:gd name="T3" fmla="*/ 15 h 17"/>
                <a:gd name="T4" fmla="*/ 21 w 42"/>
                <a:gd name="T5" fmla="*/ 0 h 17"/>
                <a:gd name="T6" fmla="*/ 36 w 42"/>
                <a:gd name="T7" fmla="*/ 15 h 17"/>
                <a:gd name="T8" fmla="*/ 42 w 4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5" name="Group 336"/>
          <p:cNvGrpSpPr>
            <a:grpSpLocks/>
          </p:cNvGrpSpPr>
          <p:nvPr/>
        </p:nvGrpSpPr>
        <p:grpSpPr bwMode="auto">
          <a:xfrm>
            <a:off x="6163336" y="5057806"/>
            <a:ext cx="922338" cy="1666875"/>
            <a:chOff x="768" y="48"/>
            <a:chExt cx="581" cy="1050"/>
          </a:xfrm>
        </p:grpSpPr>
        <p:grpSp>
          <p:nvGrpSpPr>
            <p:cNvPr id="86" name="Group 267"/>
            <p:cNvGrpSpPr>
              <a:grpSpLocks/>
            </p:cNvGrpSpPr>
            <p:nvPr/>
          </p:nvGrpSpPr>
          <p:grpSpPr bwMode="auto">
            <a:xfrm>
              <a:off x="768" y="48"/>
              <a:ext cx="581" cy="1050"/>
              <a:chOff x="1680" y="1488"/>
              <a:chExt cx="581" cy="1050"/>
            </a:xfrm>
          </p:grpSpPr>
          <p:sp>
            <p:nvSpPr>
              <p:cNvPr id="88" name="Freeform 268"/>
              <p:cNvSpPr>
                <a:spLocks/>
              </p:cNvSpPr>
              <p:nvPr/>
            </p:nvSpPr>
            <p:spPr bwMode="auto">
              <a:xfrm>
                <a:off x="1971" y="2252"/>
                <a:ext cx="0" cy="241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269"/>
              <p:cNvSpPr>
                <a:spLocks/>
              </p:cNvSpPr>
              <p:nvPr/>
            </p:nvSpPr>
            <p:spPr bwMode="auto">
              <a:xfrm>
                <a:off x="1768" y="2105"/>
                <a:ext cx="406" cy="399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6CC"/>
                  </a:gs>
                  <a:gs pos="50000">
                    <a:srgbClr val="000099"/>
                  </a:gs>
                  <a:gs pos="100000">
                    <a:srgbClr val="0066CC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270"/>
              <p:cNvSpPr>
                <a:spLocks/>
              </p:cNvSpPr>
              <p:nvPr/>
            </p:nvSpPr>
            <p:spPr bwMode="auto">
              <a:xfrm>
                <a:off x="1962" y="2112"/>
                <a:ext cx="41" cy="136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271"/>
              <p:cNvSpPr>
                <a:spLocks/>
              </p:cNvSpPr>
              <p:nvPr/>
            </p:nvSpPr>
            <p:spPr bwMode="auto">
              <a:xfrm>
                <a:off x="2040" y="2108"/>
                <a:ext cx="111" cy="136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272"/>
              <p:cNvSpPr>
                <a:spLocks/>
              </p:cNvSpPr>
              <p:nvPr/>
            </p:nvSpPr>
            <p:spPr bwMode="auto">
              <a:xfrm>
                <a:off x="1800" y="2105"/>
                <a:ext cx="90" cy="143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0000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273"/>
              <p:cNvSpPr>
                <a:spLocks/>
              </p:cNvSpPr>
              <p:nvPr/>
            </p:nvSpPr>
            <p:spPr bwMode="auto">
              <a:xfrm>
                <a:off x="1831" y="1912"/>
                <a:ext cx="272" cy="203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274"/>
              <p:cNvSpPr>
                <a:spLocks/>
              </p:cNvSpPr>
              <p:nvPr/>
            </p:nvSpPr>
            <p:spPr bwMode="auto">
              <a:xfrm>
                <a:off x="2045" y="1910"/>
                <a:ext cx="171" cy="301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275"/>
              <p:cNvSpPr>
                <a:spLocks/>
              </p:cNvSpPr>
              <p:nvPr/>
            </p:nvSpPr>
            <p:spPr bwMode="auto">
              <a:xfrm>
                <a:off x="2133" y="2105"/>
                <a:ext cx="87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276"/>
              <p:cNvSpPr>
                <a:spLocks/>
              </p:cNvSpPr>
              <p:nvPr/>
            </p:nvSpPr>
            <p:spPr bwMode="auto">
              <a:xfrm>
                <a:off x="1709" y="1914"/>
                <a:ext cx="193" cy="304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277"/>
              <p:cNvSpPr>
                <a:spLocks/>
              </p:cNvSpPr>
              <p:nvPr/>
            </p:nvSpPr>
            <p:spPr bwMode="auto">
              <a:xfrm>
                <a:off x="1721" y="2112"/>
                <a:ext cx="97" cy="98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278"/>
              <p:cNvSpPr>
                <a:spLocks/>
              </p:cNvSpPr>
              <p:nvPr/>
            </p:nvSpPr>
            <p:spPr bwMode="auto">
              <a:xfrm>
                <a:off x="1889" y="1886"/>
                <a:ext cx="73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279"/>
              <p:cNvSpPr>
                <a:spLocks/>
              </p:cNvSpPr>
              <p:nvPr/>
            </p:nvSpPr>
            <p:spPr bwMode="auto">
              <a:xfrm flipH="1">
                <a:off x="1962" y="1886"/>
                <a:ext cx="72" cy="90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280"/>
              <p:cNvSpPr>
                <a:spLocks/>
              </p:cNvSpPr>
              <p:nvPr/>
            </p:nvSpPr>
            <p:spPr bwMode="auto">
              <a:xfrm>
                <a:off x="1968" y="2112"/>
                <a:ext cx="6" cy="376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281"/>
              <p:cNvSpPr>
                <a:spLocks/>
              </p:cNvSpPr>
              <p:nvPr/>
            </p:nvSpPr>
            <p:spPr bwMode="auto">
              <a:xfrm>
                <a:off x="1964" y="1950"/>
                <a:ext cx="1" cy="150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282" descr="Коричневый мрамор"/>
              <p:cNvSpPr>
                <a:spLocks/>
              </p:cNvSpPr>
              <p:nvPr/>
            </p:nvSpPr>
            <p:spPr bwMode="auto">
              <a:xfrm>
                <a:off x="1809" y="2448"/>
                <a:ext cx="341" cy="90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3" name="Group 283"/>
              <p:cNvGrpSpPr>
                <a:grpSpLocks/>
              </p:cNvGrpSpPr>
              <p:nvPr/>
            </p:nvGrpSpPr>
            <p:grpSpPr bwMode="auto">
              <a:xfrm>
                <a:off x="1680" y="1488"/>
                <a:ext cx="581" cy="789"/>
                <a:chOff x="1680" y="1488"/>
                <a:chExt cx="581" cy="789"/>
              </a:xfrm>
            </p:grpSpPr>
            <p:sp>
              <p:nvSpPr>
                <p:cNvPr id="104" name="Freeform 284"/>
                <p:cNvSpPr>
                  <a:spLocks/>
                </p:cNvSpPr>
                <p:nvPr/>
              </p:nvSpPr>
              <p:spPr bwMode="auto">
                <a:xfrm>
                  <a:off x="1771" y="1488"/>
                  <a:ext cx="387" cy="287"/>
                </a:xfrm>
                <a:custGeom>
                  <a:avLst/>
                  <a:gdLst>
                    <a:gd name="T0" fmla="*/ 378 w 400"/>
                    <a:gd name="T1" fmla="*/ 286 h 301"/>
                    <a:gd name="T2" fmla="*/ 399 w 400"/>
                    <a:gd name="T3" fmla="*/ 220 h 301"/>
                    <a:gd name="T4" fmla="*/ 384 w 400"/>
                    <a:gd name="T5" fmla="*/ 202 h 301"/>
                    <a:gd name="T6" fmla="*/ 387 w 400"/>
                    <a:gd name="T7" fmla="*/ 166 h 301"/>
                    <a:gd name="T8" fmla="*/ 360 w 400"/>
                    <a:gd name="T9" fmla="*/ 151 h 301"/>
                    <a:gd name="T10" fmla="*/ 366 w 400"/>
                    <a:gd name="T11" fmla="*/ 121 h 301"/>
                    <a:gd name="T12" fmla="*/ 351 w 400"/>
                    <a:gd name="T13" fmla="*/ 124 h 301"/>
                    <a:gd name="T14" fmla="*/ 294 w 400"/>
                    <a:gd name="T15" fmla="*/ 67 h 301"/>
                    <a:gd name="T16" fmla="*/ 267 w 400"/>
                    <a:gd name="T17" fmla="*/ 64 h 301"/>
                    <a:gd name="T18" fmla="*/ 247 w 400"/>
                    <a:gd name="T19" fmla="*/ 53 h 301"/>
                    <a:gd name="T20" fmla="*/ 261 w 400"/>
                    <a:gd name="T21" fmla="*/ 28 h 301"/>
                    <a:gd name="T22" fmla="*/ 282 w 400"/>
                    <a:gd name="T23" fmla="*/ 31 h 301"/>
                    <a:gd name="T24" fmla="*/ 264 w 400"/>
                    <a:gd name="T25" fmla="*/ 1 h 301"/>
                    <a:gd name="T26" fmla="*/ 228 w 400"/>
                    <a:gd name="T27" fmla="*/ 40 h 301"/>
                    <a:gd name="T28" fmla="*/ 219 w 400"/>
                    <a:gd name="T29" fmla="*/ 55 h 301"/>
                    <a:gd name="T30" fmla="*/ 192 w 400"/>
                    <a:gd name="T31" fmla="*/ 10 h 301"/>
                    <a:gd name="T32" fmla="*/ 186 w 400"/>
                    <a:gd name="T33" fmla="*/ 22 h 301"/>
                    <a:gd name="T34" fmla="*/ 204 w 400"/>
                    <a:gd name="T35" fmla="*/ 55 h 301"/>
                    <a:gd name="T36" fmla="*/ 162 w 400"/>
                    <a:gd name="T37" fmla="*/ 10 h 301"/>
                    <a:gd name="T38" fmla="*/ 144 w 400"/>
                    <a:gd name="T39" fmla="*/ 16 h 301"/>
                    <a:gd name="T40" fmla="*/ 120 w 400"/>
                    <a:gd name="T41" fmla="*/ 19 h 301"/>
                    <a:gd name="T42" fmla="*/ 114 w 400"/>
                    <a:gd name="T43" fmla="*/ 34 h 301"/>
                    <a:gd name="T44" fmla="*/ 147 w 400"/>
                    <a:gd name="T45" fmla="*/ 37 h 301"/>
                    <a:gd name="T46" fmla="*/ 159 w 400"/>
                    <a:gd name="T47" fmla="*/ 58 h 301"/>
                    <a:gd name="T48" fmla="*/ 126 w 400"/>
                    <a:gd name="T49" fmla="*/ 55 h 301"/>
                    <a:gd name="T50" fmla="*/ 114 w 400"/>
                    <a:gd name="T51" fmla="*/ 73 h 301"/>
                    <a:gd name="T52" fmla="*/ 93 w 400"/>
                    <a:gd name="T53" fmla="*/ 79 h 301"/>
                    <a:gd name="T54" fmla="*/ 72 w 400"/>
                    <a:gd name="T55" fmla="*/ 94 h 301"/>
                    <a:gd name="T56" fmla="*/ 54 w 400"/>
                    <a:gd name="T57" fmla="*/ 106 h 301"/>
                    <a:gd name="T58" fmla="*/ 60 w 400"/>
                    <a:gd name="T59" fmla="*/ 124 h 301"/>
                    <a:gd name="T60" fmla="*/ 45 w 400"/>
                    <a:gd name="T61" fmla="*/ 142 h 301"/>
                    <a:gd name="T62" fmla="*/ 27 w 400"/>
                    <a:gd name="T63" fmla="*/ 154 h 301"/>
                    <a:gd name="T64" fmla="*/ 12 w 400"/>
                    <a:gd name="T65" fmla="*/ 214 h 301"/>
                    <a:gd name="T66" fmla="*/ 3 w 400"/>
                    <a:gd name="T67" fmla="*/ 274 h 301"/>
                    <a:gd name="T68" fmla="*/ 33 w 400"/>
                    <a:gd name="T69" fmla="*/ 30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00" h="301">
                      <a:moveTo>
                        <a:pt x="378" y="286"/>
                      </a:moveTo>
                      <a:cubicBezTo>
                        <a:pt x="381" y="275"/>
                        <a:pt x="398" y="234"/>
                        <a:pt x="399" y="220"/>
                      </a:cubicBezTo>
                      <a:cubicBezTo>
                        <a:pt x="400" y="206"/>
                        <a:pt x="386" y="211"/>
                        <a:pt x="384" y="202"/>
                      </a:cubicBezTo>
                      <a:cubicBezTo>
                        <a:pt x="382" y="193"/>
                        <a:pt x="391" y="174"/>
                        <a:pt x="387" y="166"/>
                      </a:cubicBezTo>
                      <a:cubicBezTo>
                        <a:pt x="383" y="158"/>
                        <a:pt x="363" y="158"/>
                        <a:pt x="360" y="151"/>
                      </a:cubicBezTo>
                      <a:cubicBezTo>
                        <a:pt x="357" y="144"/>
                        <a:pt x="367" y="125"/>
                        <a:pt x="366" y="121"/>
                      </a:cubicBezTo>
                      <a:cubicBezTo>
                        <a:pt x="365" y="117"/>
                        <a:pt x="363" y="133"/>
                        <a:pt x="351" y="124"/>
                      </a:cubicBezTo>
                      <a:cubicBezTo>
                        <a:pt x="339" y="115"/>
                        <a:pt x="308" y="77"/>
                        <a:pt x="294" y="67"/>
                      </a:cubicBezTo>
                      <a:cubicBezTo>
                        <a:pt x="280" y="57"/>
                        <a:pt x="275" y="66"/>
                        <a:pt x="267" y="64"/>
                      </a:cubicBezTo>
                      <a:cubicBezTo>
                        <a:pt x="259" y="62"/>
                        <a:pt x="248" y="59"/>
                        <a:pt x="247" y="53"/>
                      </a:cubicBezTo>
                      <a:cubicBezTo>
                        <a:pt x="246" y="47"/>
                        <a:pt x="255" y="32"/>
                        <a:pt x="261" y="28"/>
                      </a:cubicBezTo>
                      <a:cubicBezTo>
                        <a:pt x="267" y="24"/>
                        <a:pt x="282" y="35"/>
                        <a:pt x="282" y="31"/>
                      </a:cubicBezTo>
                      <a:cubicBezTo>
                        <a:pt x="282" y="27"/>
                        <a:pt x="273" y="0"/>
                        <a:pt x="264" y="1"/>
                      </a:cubicBezTo>
                      <a:cubicBezTo>
                        <a:pt x="255" y="2"/>
                        <a:pt x="235" y="31"/>
                        <a:pt x="228" y="40"/>
                      </a:cubicBezTo>
                      <a:cubicBezTo>
                        <a:pt x="221" y="49"/>
                        <a:pt x="225" y="60"/>
                        <a:pt x="219" y="55"/>
                      </a:cubicBezTo>
                      <a:cubicBezTo>
                        <a:pt x="213" y="50"/>
                        <a:pt x="197" y="15"/>
                        <a:pt x="192" y="10"/>
                      </a:cubicBezTo>
                      <a:cubicBezTo>
                        <a:pt x="187" y="5"/>
                        <a:pt x="184" y="15"/>
                        <a:pt x="186" y="22"/>
                      </a:cubicBezTo>
                      <a:cubicBezTo>
                        <a:pt x="188" y="29"/>
                        <a:pt x="208" y="57"/>
                        <a:pt x="204" y="55"/>
                      </a:cubicBezTo>
                      <a:cubicBezTo>
                        <a:pt x="200" y="53"/>
                        <a:pt x="172" y="17"/>
                        <a:pt x="162" y="10"/>
                      </a:cubicBezTo>
                      <a:cubicBezTo>
                        <a:pt x="152" y="3"/>
                        <a:pt x="151" y="15"/>
                        <a:pt x="144" y="16"/>
                      </a:cubicBezTo>
                      <a:cubicBezTo>
                        <a:pt x="137" y="17"/>
                        <a:pt x="125" y="16"/>
                        <a:pt x="120" y="19"/>
                      </a:cubicBezTo>
                      <a:cubicBezTo>
                        <a:pt x="115" y="22"/>
                        <a:pt x="110" y="31"/>
                        <a:pt x="114" y="34"/>
                      </a:cubicBezTo>
                      <a:cubicBezTo>
                        <a:pt x="118" y="37"/>
                        <a:pt x="140" y="33"/>
                        <a:pt x="147" y="37"/>
                      </a:cubicBezTo>
                      <a:cubicBezTo>
                        <a:pt x="154" y="41"/>
                        <a:pt x="163" y="55"/>
                        <a:pt x="159" y="58"/>
                      </a:cubicBezTo>
                      <a:cubicBezTo>
                        <a:pt x="155" y="61"/>
                        <a:pt x="133" y="53"/>
                        <a:pt x="126" y="55"/>
                      </a:cubicBezTo>
                      <a:cubicBezTo>
                        <a:pt x="119" y="57"/>
                        <a:pt x="119" y="69"/>
                        <a:pt x="114" y="73"/>
                      </a:cubicBezTo>
                      <a:cubicBezTo>
                        <a:pt x="109" y="77"/>
                        <a:pt x="100" y="76"/>
                        <a:pt x="93" y="79"/>
                      </a:cubicBezTo>
                      <a:cubicBezTo>
                        <a:pt x="86" y="82"/>
                        <a:pt x="79" y="89"/>
                        <a:pt x="72" y="94"/>
                      </a:cubicBezTo>
                      <a:cubicBezTo>
                        <a:pt x="65" y="99"/>
                        <a:pt x="56" y="101"/>
                        <a:pt x="54" y="106"/>
                      </a:cubicBezTo>
                      <a:cubicBezTo>
                        <a:pt x="52" y="111"/>
                        <a:pt x="61" y="118"/>
                        <a:pt x="60" y="124"/>
                      </a:cubicBezTo>
                      <a:cubicBezTo>
                        <a:pt x="59" y="130"/>
                        <a:pt x="51" y="137"/>
                        <a:pt x="45" y="142"/>
                      </a:cubicBezTo>
                      <a:cubicBezTo>
                        <a:pt x="39" y="147"/>
                        <a:pt x="33" y="142"/>
                        <a:pt x="27" y="154"/>
                      </a:cubicBezTo>
                      <a:cubicBezTo>
                        <a:pt x="21" y="166"/>
                        <a:pt x="16" y="194"/>
                        <a:pt x="12" y="214"/>
                      </a:cubicBezTo>
                      <a:cubicBezTo>
                        <a:pt x="8" y="234"/>
                        <a:pt x="0" y="260"/>
                        <a:pt x="3" y="274"/>
                      </a:cubicBezTo>
                      <a:cubicBezTo>
                        <a:pt x="6" y="288"/>
                        <a:pt x="27" y="295"/>
                        <a:pt x="33" y="301"/>
                      </a:cubicBezTo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50000">
                      <a:srgbClr val="333333"/>
                    </a:gs>
                    <a:gs pos="100000">
                      <a:schemeClr val="bg2"/>
                    </a:gs>
                  </a:gsLst>
                  <a:lin ang="18900000" scaled="1"/>
                </a:gra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" name="Freeform 285"/>
                <p:cNvSpPr>
                  <a:spLocks/>
                </p:cNvSpPr>
                <p:nvPr/>
              </p:nvSpPr>
              <p:spPr bwMode="auto">
                <a:xfrm>
                  <a:off x="2159" y="2166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" name="Freeform 286"/>
                <p:cNvSpPr>
                  <a:spLocks/>
                </p:cNvSpPr>
                <p:nvPr/>
              </p:nvSpPr>
              <p:spPr bwMode="auto">
                <a:xfrm flipH="1">
                  <a:off x="1680" y="2164"/>
                  <a:ext cx="102" cy="111"/>
                </a:xfrm>
                <a:custGeom>
                  <a:avLst/>
                  <a:gdLst>
                    <a:gd name="T0" fmla="*/ 56 w 105"/>
                    <a:gd name="T1" fmla="*/ 0 h 117"/>
                    <a:gd name="T2" fmla="*/ 95 w 105"/>
                    <a:gd name="T3" fmla="*/ 33 h 117"/>
                    <a:gd name="T4" fmla="*/ 101 w 105"/>
                    <a:gd name="T5" fmla="*/ 81 h 117"/>
                    <a:gd name="T6" fmla="*/ 68 w 105"/>
                    <a:gd name="T7" fmla="*/ 96 h 117"/>
                    <a:gd name="T8" fmla="*/ 38 w 105"/>
                    <a:gd name="T9" fmla="*/ 114 h 117"/>
                    <a:gd name="T10" fmla="*/ 5 w 105"/>
                    <a:gd name="T11" fmla="*/ 75 h 117"/>
                    <a:gd name="T12" fmla="*/ 5 w 105"/>
                    <a:gd name="T13" fmla="*/ 48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5" h="117">
                      <a:moveTo>
                        <a:pt x="56" y="0"/>
                      </a:moveTo>
                      <a:cubicBezTo>
                        <a:pt x="62" y="5"/>
                        <a:pt x="87" y="20"/>
                        <a:pt x="95" y="33"/>
                      </a:cubicBezTo>
                      <a:cubicBezTo>
                        <a:pt x="103" y="46"/>
                        <a:pt x="105" y="70"/>
                        <a:pt x="101" y="81"/>
                      </a:cubicBezTo>
                      <a:cubicBezTo>
                        <a:pt x="97" y="92"/>
                        <a:pt x="78" y="91"/>
                        <a:pt x="68" y="96"/>
                      </a:cubicBezTo>
                      <a:cubicBezTo>
                        <a:pt x="58" y="101"/>
                        <a:pt x="48" y="117"/>
                        <a:pt x="38" y="114"/>
                      </a:cubicBezTo>
                      <a:cubicBezTo>
                        <a:pt x="28" y="111"/>
                        <a:pt x="10" y="86"/>
                        <a:pt x="5" y="75"/>
                      </a:cubicBezTo>
                      <a:cubicBezTo>
                        <a:pt x="0" y="64"/>
                        <a:pt x="5" y="54"/>
                        <a:pt x="5" y="4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FF9F3F"/>
                    </a:gs>
                    <a:gs pos="100000">
                      <a:srgbClr val="FFAE5D"/>
                    </a:gs>
                  </a:gsLst>
                  <a:path path="rect">
                    <a:fillToRect l="50000" t="50000" r="50000" b="50000"/>
                  </a:path>
                </a:gra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" name="Freeform 287"/>
                <p:cNvSpPr>
                  <a:spLocks/>
                </p:cNvSpPr>
                <p:nvPr/>
              </p:nvSpPr>
              <p:spPr bwMode="auto">
                <a:xfrm>
                  <a:off x="1804" y="1590"/>
                  <a:ext cx="333" cy="347"/>
                </a:xfrm>
                <a:custGeom>
                  <a:avLst/>
                  <a:gdLst>
                    <a:gd name="T0" fmla="*/ 0 w 344"/>
                    <a:gd name="T1" fmla="*/ 194 h 365"/>
                    <a:gd name="T2" fmla="*/ 6 w 344"/>
                    <a:gd name="T3" fmla="*/ 209 h 365"/>
                    <a:gd name="T4" fmla="*/ 36 w 344"/>
                    <a:gd name="T5" fmla="*/ 266 h 365"/>
                    <a:gd name="T6" fmla="*/ 87 w 344"/>
                    <a:gd name="T7" fmla="*/ 308 h 365"/>
                    <a:gd name="T8" fmla="*/ 138 w 344"/>
                    <a:gd name="T9" fmla="*/ 320 h 365"/>
                    <a:gd name="T10" fmla="*/ 144 w 344"/>
                    <a:gd name="T11" fmla="*/ 344 h 365"/>
                    <a:gd name="T12" fmla="*/ 165 w 344"/>
                    <a:gd name="T13" fmla="*/ 365 h 365"/>
                    <a:gd name="T14" fmla="*/ 192 w 344"/>
                    <a:gd name="T15" fmla="*/ 341 h 365"/>
                    <a:gd name="T16" fmla="*/ 207 w 344"/>
                    <a:gd name="T17" fmla="*/ 317 h 365"/>
                    <a:gd name="T18" fmla="*/ 255 w 344"/>
                    <a:gd name="T19" fmla="*/ 308 h 365"/>
                    <a:gd name="T20" fmla="*/ 303 w 344"/>
                    <a:gd name="T21" fmla="*/ 275 h 365"/>
                    <a:gd name="T22" fmla="*/ 342 w 344"/>
                    <a:gd name="T23" fmla="*/ 179 h 365"/>
                    <a:gd name="T24" fmla="*/ 288 w 344"/>
                    <a:gd name="T25" fmla="*/ 98 h 365"/>
                    <a:gd name="T26" fmla="*/ 256 w 344"/>
                    <a:gd name="T27" fmla="*/ 27 h 365"/>
                    <a:gd name="T28" fmla="*/ 208 w 344"/>
                    <a:gd name="T29" fmla="*/ 75 h 365"/>
                    <a:gd name="T30" fmla="*/ 198 w 344"/>
                    <a:gd name="T31" fmla="*/ 56 h 365"/>
                    <a:gd name="T32" fmla="*/ 183 w 344"/>
                    <a:gd name="T33" fmla="*/ 53 h 365"/>
                    <a:gd name="T34" fmla="*/ 112 w 344"/>
                    <a:gd name="T35" fmla="*/ 75 h 365"/>
                    <a:gd name="T36" fmla="*/ 126 w 344"/>
                    <a:gd name="T37" fmla="*/ 41 h 365"/>
                    <a:gd name="T38" fmla="*/ 114 w 344"/>
                    <a:gd name="T39" fmla="*/ 11 h 365"/>
                    <a:gd name="T40" fmla="*/ 54 w 344"/>
                    <a:gd name="T41" fmla="*/ 110 h 365"/>
                    <a:gd name="T42" fmla="*/ 60 w 344"/>
                    <a:gd name="T43" fmla="*/ 137 h 365"/>
                    <a:gd name="T44" fmla="*/ 54 w 344"/>
                    <a:gd name="T45" fmla="*/ 161 h 365"/>
                    <a:gd name="T46" fmla="*/ 36 w 344"/>
                    <a:gd name="T47" fmla="*/ 155 h 365"/>
                    <a:gd name="T48" fmla="*/ 33 w 344"/>
                    <a:gd name="T49" fmla="*/ 119 h 365"/>
                    <a:gd name="T50" fmla="*/ 12 w 344"/>
                    <a:gd name="T51" fmla="*/ 152 h 365"/>
                    <a:gd name="T52" fmla="*/ 12 w 344"/>
                    <a:gd name="T53" fmla="*/ 173 h 365"/>
                    <a:gd name="T54" fmla="*/ 9 w 344"/>
                    <a:gd name="T55" fmla="*/ 185 h 365"/>
                    <a:gd name="T56" fmla="*/ 0 w 344"/>
                    <a:gd name="T57" fmla="*/ 194 h 3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4" h="365">
                      <a:moveTo>
                        <a:pt x="0" y="194"/>
                      </a:moveTo>
                      <a:cubicBezTo>
                        <a:pt x="0" y="198"/>
                        <a:pt x="0" y="197"/>
                        <a:pt x="6" y="209"/>
                      </a:cubicBezTo>
                      <a:cubicBezTo>
                        <a:pt x="12" y="221"/>
                        <a:pt x="23" y="250"/>
                        <a:pt x="36" y="266"/>
                      </a:cubicBezTo>
                      <a:cubicBezTo>
                        <a:pt x="49" y="282"/>
                        <a:pt x="70" y="299"/>
                        <a:pt x="87" y="308"/>
                      </a:cubicBezTo>
                      <a:cubicBezTo>
                        <a:pt x="104" y="317"/>
                        <a:pt x="129" y="314"/>
                        <a:pt x="138" y="320"/>
                      </a:cubicBezTo>
                      <a:cubicBezTo>
                        <a:pt x="147" y="326"/>
                        <a:pt x="140" y="337"/>
                        <a:pt x="144" y="344"/>
                      </a:cubicBezTo>
                      <a:cubicBezTo>
                        <a:pt x="148" y="351"/>
                        <a:pt x="157" y="365"/>
                        <a:pt x="165" y="365"/>
                      </a:cubicBezTo>
                      <a:cubicBezTo>
                        <a:pt x="173" y="365"/>
                        <a:pt x="185" y="349"/>
                        <a:pt x="192" y="341"/>
                      </a:cubicBezTo>
                      <a:cubicBezTo>
                        <a:pt x="199" y="333"/>
                        <a:pt x="197" y="322"/>
                        <a:pt x="207" y="317"/>
                      </a:cubicBezTo>
                      <a:cubicBezTo>
                        <a:pt x="217" y="312"/>
                        <a:pt x="239" y="315"/>
                        <a:pt x="255" y="308"/>
                      </a:cubicBezTo>
                      <a:cubicBezTo>
                        <a:pt x="271" y="301"/>
                        <a:pt x="289" y="296"/>
                        <a:pt x="303" y="275"/>
                      </a:cubicBezTo>
                      <a:cubicBezTo>
                        <a:pt x="317" y="254"/>
                        <a:pt x="344" y="208"/>
                        <a:pt x="342" y="179"/>
                      </a:cubicBezTo>
                      <a:cubicBezTo>
                        <a:pt x="340" y="150"/>
                        <a:pt x="302" y="123"/>
                        <a:pt x="288" y="98"/>
                      </a:cubicBezTo>
                      <a:cubicBezTo>
                        <a:pt x="274" y="73"/>
                        <a:pt x="269" y="31"/>
                        <a:pt x="256" y="27"/>
                      </a:cubicBezTo>
                      <a:cubicBezTo>
                        <a:pt x="243" y="23"/>
                        <a:pt x="218" y="70"/>
                        <a:pt x="208" y="75"/>
                      </a:cubicBezTo>
                      <a:cubicBezTo>
                        <a:pt x="198" y="80"/>
                        <a:pt x="202" y="60"/>
                        <a:pt x="198" y="56"/>
                      </a:cubicBezTo>
                      <a:cubicBezTo>
                        <a:pt x="194" y="52"/>
                        <a:pt x="197" y="50"/>
                        <a:pt x="183" y="53"/>
                      </a:cubicBezTo>
                      <a:cubicBezTo>
                        <a:pt x="169" y="56"/>
                        <a:pt x="121" y="77"/>
                        <a:pt x="112" y="75"/>
                      </a:cubicBezTo>
                      <a:cubicBezTo>
                        <a:pt x="103" y="73"/>
                        <a:pt x="126" y="52"/>
                        <a:pt x="126" y="41"/>
                      </a:cubicBezTo>
                      <a:cubicBezTo>
                        <a:pt x="126" y="30"/>
                        <a:pt x="126" y="0"/>
                        <a:pt x="114" y="11"/>
                      </a:cubicBezTo>
                      <a:cubicBezTo>
                        <a:pt x="102" y="22"/>
                        <a:pt x="63" y="89"/>
                        <a:pt x="54" y="110"/>
                      </a:cubicBezTo>
                      <a:cubicBezTo>
                        <a:pt x="45" y="131"/>
                        <a:pt x="60" y="129"/>
                        <a:pt x="60" y="137"/>
                      </a:cubicBezTo>
                      <a:cubicBezTo>
                        <a:pt x="60" y="145"/>
                        <a:pt x="58" y="158"/>
                        <a:pt x="54" y="161"/>
                      </a:cubicBezTo>
                      <a:cubicBezTo>
                        <a:pt x="50" y="164"/>
                        <a:pt x="39" y="162"/>
                        <a:pt x="36" y="155"/>
                      </a:cubicBezTo>
                      <a:cubicBezTo>
                        <a:pt x="33" y="148"/>
                        <a:pt x="37" y="119"/>
                        <a:pt x="33" y="119"/>
                      </a:cubicBezTo>
                      <a:cubicBezTo>
                        <a:pt x="29" y="119"/>
                        <a:pt x="16" y="143"/>
                        <a:pt x="12" y="152"/>
                      </a:cubicBezTo>
                      <a:cubicBezTo>
                        <a:pt x="8" y="161"/>
                        <a:pt x="12" y="168"/>
                        <a:pt x="12" y="173"/>
                      </a:cubicBezTo>
                      <a:cubicBezTo>
                        <a:pt x="12" y="178"/>
                        <a:pt x="11" y="182"/>
                        <a:pt x="9" y="185"/>
                      </a:cubicBezTo>
                      <a:cubicBezTo>
                        <a:pt x="7" y="188"/>
                        <a:pt x="0" y="190"/>
                        <a:pt x="0" y="194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FFC993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" name="Freeform 288"/>
                <p:cNvSpPr>
                  <a:spLocks/>
                </p:cNvSpPr>
                <p:nvPr/>
              </p:nvSpPr>
              <p:spPr bwMode="auto">
                <a:xfrm>
                  <a:off x="1923" y="1823"/>
                  <a:ext cx="110" cy="31"/>
                </a:xfrm>
                <a:custGeom>
                  <a:avLst/>
                  <a:gdLst>
                    <a:gd name="T0" fmla="*/ 0 w 114"/>
                    <a:gd name="T1" fmla="*/ 0 h 32"/>
                    <a:gd name="T2" fmla="*/ 39 w 114"/>
                    <a:gd name="T3" fmla="*/ 27 h 32"/>
                    <a:gd name="T4" fmla="*/ 60 w 114"/>
                    <a:gd name="T5" fmla="*/ 30 h 32"/>
                    <a:gd name="T6" fmla="*/ 81 w 114"/>
                    <a:gd name="T7" fmla="*/ 27 h 32"/>
                    <a:gd name="T8" fmla="*/ 114 w 114"/>
                    <a:gd name="T9" fmla="*/ 3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4" h="32">
                      <a:moveTo>
                        <a:pt x="0" y="0"/>
                      </a:moveTo>
                      <a:cubicBezTo>
                        <a:pt x="7" y="4"/>
                        <a:pt x="29" y="22"/>
                        <a:pt x="39" y="27"/>
                      </a:cubicBezTo>
                      <a:cubicBezTo>
                        <a:pt x="49" y="32"/>
                        <a:pt x="53" y="30"/>
                        <a:pt x="60" y="30"/>
                      </a:cubicBezTo>
                      <a:cubicBezTo>
                        <a:pt x="67" y="30"/>
                        <a:pt x="72" y="32"/>
                        <a:pt x="81" y="27"/>
                      </a:cubicBezTo>
                      <a:cubicBezTo>
                        <a:pt x="90" y="22"/>
                        <a:pt x="107" y="8"/>
                        <a:pt x="114" y="3"/>
                      </a:cubicBezTo>
                    </a:path>
                  </a:pathLst>
                </a:custGeom>
                <a:noFill/>
                <a:ln w="12700" cmpd="sng">
                  <a:solidFill>
                    <a:srgbClr val="D20000"/>
                  </a:solidFill>
                  <a:round/>
                  <a:headEnd type="none" w="med" len="med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" name="Freeform 289"/>
                <p:cNvSpPr>
                  <a:spLocks/>
                </p:cNvSpPr>
                <p:nvPr/>
              </p:nvSpPr>
              <p:spPr bwMode="auto">
                <a:xfrm>
                  <a:off x="1959" y="1835"/>
                  <a:ext cx="46" cy="9"/>
                </a:xfrm>
                <a:custGeom>
                  <a:avLst/>
                  <a:gdLst>
                    <a:gd name="T0" fmla="*/ 0 w 48"/>
                    <a:gd name="T1" fmla="*/ 10 h 10"/>
                    <a:gd name="T2" fmla="*/ 11 w 48"/>
                    <a:gd name="T3" fmla="*/ 0 h 10"/>
                    <a:gd name="T4" fmla="*/ 23 w 48"/>
                    <a:gd name="T5" fmla="*/ 9 h 10"/>
                    <a:gd name="T6" fmla="*/ 38 w 48"/>
                    <a:gd name="T7" fmla="*/ 0 h 10"/>
                    <a:gd name="T8" fmla="*/ 48 w 48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10">
                      <a:moveTo>
                        <a:pt x="0" y="10"/>
                      </a:moveTo>
                      <a:cubicBezTo>
                        <a:pt x="2" y="8"/>
                        <a:pt x="7" y="0"/>
                        <a:pt x="11" y="0"/>
                      </a:cubicBezTo>
                      <a:cubicBezTo>
                        <a:pt x="15" y="0"/>
                        <a:pt x="19" y="9"/>
                        <a:pt x="23" y="9"/>
                      </a:cubicBezTo>
                      <a:cubicBezTo>
                        <a:pt x="27" y="9"/>
                        <a:pt x="34" y="0"/>
                        <a:pt x="38" y="0"/>
                      </a:cubicBezTo>
                      <a:cubicBezTo>
                        <a:pt x="42" y="0"/>
                        <a:pt x="46" y="8"/>
                        <a:pt x="48" y="10"/>
                      </a:cubicBezTo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" name="Freeform 290"/>
                <p:cNvSpPr>
                  <a:spLocks/>
                </p:cNvSpPr>
                <p:nvPr/>
              </p:nvSpPr>
              <p:spPr bwMode="auto">
                <a:xfrm>
                  <a:off x="1906" y="1711"/>
                  <a:ext cx="61" cy="26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" name="Freeform 291"/>
                <p:cNvSpPr>
                  <a:spLocks/>
                </p:cNvSpPr>
                <p:nvPr/>
              </p:nvSpPr>
              <p:spPr bwMode="auto">
                <a:xfrm>
                  <a:off x="1926" y="1740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" name="Freeform 292"/>
                <p:cNvSpPr>
                  <a:spLocks/>
                </p:cNvSpPr>
                <p:nvPr/>
              </p:nvSpPr>
              <p:spPr bwMode="auto">
                <a:xfrm>
                  <a:off x="1905" y="1719"/>
                  <a:ext cx="62" cy="35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" name="Freeform 293"/>
                <p:cNvSpPr>
                  <a:spLocks/>
                </p:cNvSpPr>
                <p:nvPr/>
              </p:nvSpPr>
              <p:spPr bwMode="auto">
                <a:xfrm flipH="1">
                  <a:off x="2005" y="1707"/>
                  <a:ext cx="61" cy="27"/>
                </a:xfrm>
                <a:custGeom>
                  <a:avLst/>
                  <a:gdLst>
                    <a:gd name="T0" fmla="*/ 63 w 63"/>
                    <a:gd name="T1" fmla="*/ 16 h 28"/>
                    <a:gd name="T2" fmla="*/ 33 w 63"/>
                    <a:gd name="T3" fmla="*/ 4 h 28"/>
                    <a:gd name="T4" fmla="*/ 24 w 63"/>
                    <a:gd name="T5" fmla="*/ 4 h 28"/>
                    <a:gd name="T6" fmla="*/ 0 w 63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28">
                      <a:moveTo>
                        <a:pt x="63" y="16"/>
                      </a:moveTo>
                      <a:cubicBezTo>
                        <a:pt x="58" y="14"/>
                        <a:pt x="39" y="6"/>
                        <a:pt x="33" y="4"/>
                      </a:cubicBezTo>
                      <a:cubicBezTo>
                        <a:pt x="27" y="2"/>
                        <a:pt x="29" y="0"/>
                        <a:pt x="24" y="4"/>
                      </a:cubicBezTo>
                      <a:cubicBezTo>
                        <a:pt x="19" y="8"/>
                        <a:pt x="5" y="23"/>
                        <a:pt x="0" y="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" name="Freeform 294"/>
                <p:cNvSpPr>
                  <a:spLocks/>
                </p:cNvSpPr>
                <p:nvPr/>
              </p:nvSpPr>
              <p:spPr bwMode="auto">
                <a:xfrm flipH="1">
                  <a:off x="2020" y="1736"/>
                  <a:ext cx="26" cy="26"/>
                </a:xfrm>
                <a:custGeom>
                  <a:avLst/>
                  <a:gdLst>
                    <a:gd name="T0" fmla="*/ 27 w 27"/>
                    <a:gd name="T1" fmla="*/ 12 h 27"/>
                    <a:gd name="T2" fmla="*/ 12 w 27"/>
                    <a:gd name="T3" fmla="*/ 0 h 27"/>
                    <a:gd name="T4" fmla="*/ 0 w 27"/>
                    <a:gd name="T5" fmla="*/ 15 h 27"/>
                    <a:gd name="T6" fmla="*/ 15 w 27"/>
                    <a:gd name="T7" fmla="*/ 27 h 27"/>
                    <a:gd name="T8" fmla="*/ 27 w 27"/>
                    <a:gd name="T9" fmla="*/ 1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7">
                      <a:moveTo>
                        <a:pt x="27" y="12"/>
                      </a:moveTo>
                      <a:cubicBezTo>
                        <a:pt x="27" y="8"/>
                        <a:pt x="16" y="0"/>
                        <a:pt x="12" y="0"/>
                      </a:cubicBezTo>
                      <a:cubicBezTo>
                        <a:pt x="8" y="0"/>
                        <a:pt x="0" y="11"/>
                        <a:pt x="0" y="15"/>
                      </a:cubicBezTo>
                      <a:cubicBezTo>
                        <a:pt x="0" y="19"/>
                        <a:pt x="11" y="27"/>
                        <a:pt x="15" y="27"/>
                      </a:cubicBezTo>
                      <a:cubicBezTo>
                        <a:pt x="19" y="27"/>
                        <a:pt x="27" y="16"/>
                        <a:pt x="27" y="1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" name="Freeform 295"/>
                <p:cNvSpPr>
                  <a:spLocks/>
                </p:cNvSpPr>
                <p:nvPr/>
              </p:nvSpPr>
              <p:spPr bwMode="auto">
                <a:xfrm flipH="1">
                  <a:off x="2005" y="1716"/>
                  <a:ext cx="62" cy="34"/>
                </a:xfrm>
                <a:custGeom>
                  <a:avLst/>
                  <a:gdLst>
                    <a:gd name="T0" fmla="*/ 4 w 64"/>
                    <a:gd name="T1" fmla="*/ 31 h 36"/>
                    <a:gd name="T2" fmla="*/ 4 w 64"/>
                    <a:gd name="T3" fmla="*/ 22 h 36"/>
                    <a:gd name="T4" fmla="*/ 31 w 64"/>
                    <a:gd name="T5" fmla="*/ 1 h 36"/>
                    <a:gd name="T6" fmla="*/ 61 w 64"/>
                    <a:gd name="T7" fmla="*/ 13 h 36"/>
                    <a:gd name="T8" fmla="*/ 52 w 64"/>
                    <a:gd name="T9" fmla="*/ 31 h 36"/>
                    <a:gd name="T10" fmla="*/ 34 w 64"/>
                    <a:gd name="T11" fmla="*/ 19 h 36"/>
                    <a:gd name="T12" fmla="*/ 13 w 64"/>
                    <a:gd name="T13" fmla="*/ 34 h 36"/>
                    <a:gd name="T14" fmla="*/ 4 w 64"/>
                    <a:gd name="T15" fmla="*/ 31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4" h="36">
                      <a:moveTo>
                        <a:pt x="4" y="31"/>
                      </a:moveTo>
                      <a:cubicBezTo>
                        <a:pt x="3" y="29"/>
                        <a:pt x="0" y="27"/>
                        <a:pt x="4" y="22"/>
                      </a:cubicBezTo>
                      <a:cubicBezTo>
                        <a:pt x="8" y="17"/>
                        <a:pt x="22" y="2"/>
                        <a:pt x="31" y="1"/>
                      </a:cubicBezTo>
                      <a:cubicBezTo>
                        <a:pt x="40" y="0"/>
                        <a:pt x="58" y="8"/>
                        <a:pt x="61" y="13"/>
                      </a:cubicBezTo>
                      <a:cubicBezTo>
                        <a:pt x="64" y="18"/>
                        <a:pt x="56" y="30"/>
                        <a:pt x="52" y="31"/>
                      </a:cubicBezTo>
                      <a:cubicBezTo>
                        <a:pt x="48" y="32"/>
                        <a:pt x="40" y="19"/>
                        <a:pt x="34" y="19"/>
                      </a:cubicBezTo>
                      <a:cubicBezTo>
                        <a:pt x="28" y="19"/>
                        <a:pt x="18" y="32"/>
                        <a:pt x="13" y="34"/>
                      </a:cubicBezTo>
                      <a:cubicBezTo>
                        <a:pt x="8" y="36"/>
                        <a:pt x="4" y="34"/>
                        <a:pt x="4" y="3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" name="Freeform 296"/>
                <p:cNvSpPr>
                  <a:spLocks/>
                </p:cNvSpPr>
                <p:nvPr/>
              </p:nvSpPr>
              <p:spPr bwMode="auto">
                <a:xfrm>
                  <a:off x="1986" y="1681"/>
                  <a:ext cx="99" cy="102"/>
                </a:xfrm>
                <a:custGeom>
                  <a:avLst/>
                  <a:gdLst>
                    <a:gd name="T0" fmla="*/ 4 w 102"/>
                    <a:gd name="T1" fmla="*/ 35 h 107"/>
                    <a:gd name="T2" fmla="*/ 37 w 102"/>
                    <a:gd name="T3" fmla="*/ 5 h 107"/>
                    <a:gd name="T4" fmla="*/ 67 w 102"/>
                    <a:gd name="T5" fmla="*/ 5 h 107"/>
                    <a:gd name="T6" fmla="*/ 97 w 102"/>
                    <a:gd name="T7" fmla="*/ 35 h 107"/>
                    <a:gd name="T8" fmla="*/ 97 w 102"/>
                    <a:gd name="T9" fmla="*/ 68 h 107"/>
                    <a:gd name="T10" fmla="*/ 70 w 102"/>
                    <a:gd name="T11" fmla="*/ 101 h 107"/>
                    <a:gd name="T12" fmla="*/ 40 w 102"/>
                    <a:gd name="T13" fmla="*/ 104 h 107"/>
                    <a:gd name="T14" fmla="*/ 13 w 102"/>
                    <a:gd name="T15" fmla="*/ 92 h 107"/>
                    <a:gd name="T16" fmla="*/ 1 w 102"/>
                    <a:gd name="T17" fmla="*/ 65 h 107"/>
                    <a:gd name="T18" fmla="*/ 4 w 102"/>
                    <a:gd name="T19" fmla="*/ 35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2" h="107">
                      <a:moveTo>
                        <a:pt x="4" y="35"/>
                      </a:moveTo>
                      <a:cubicBezTo>
                        <a:pt x="9" y="25"/>
                        <a:pt x="27" y="10"/>
                        <a:pt x="37" y="5"/>
                      </a:cubicBezTo>
                      <a:cubicBezTo>
                        <a:pt x="47" y="0"/>
                        <a:pt x="57" y="0"/>
                        <a:pt x="67" y="5"/>
                      </a:cubicBezTo>
                      <a:cubicBezTo>
                        <a:pt x="77" y="10"/>
                        <a:pt x="92" y="25"/>
                        <a:pt x="97" y="35"/>
                      </a:cubicBezTo>
                      <a:cubicBezTo>
                        <a:pt x="102" y="45"/>
                        <a:pt x="101" y="57"/>
                        <a:pt x="97" y="68"/>
                      </a:cubicBezTo>
                      <a:cubicBezTo>
                        <a:pt x="93" y="79"/>
                        <a:pt x="79" y="95"/>
                        <a:pt x="70" y="101"/>
                      </a:cubicBezTo>
                      <a:cubicBezTo>
                        <a:pt x="61" y="107"/>
                        <a:pt x="49" y="105"/>
                        <a:pt x="40" y="104"/>
                      </a:cubicBezTo>
                      <a:cubicBezTo>
                        <a:pt x="31" y="103"/>
                        <a:pt x="19" y="98"/>
                        <a:pt x="13" y="92"/>
                      </a:cubicBezTo>
                      <a:cubicBezTo>
                        <a:pt x="7" y="86"/>
                        <a:pt x="2" y="74"/>
                        <a:pt x="1" y="65"/>
                      </a:cubicBezTo>
                      <a:cubicBezTo>
                        <a:pt x="0" y="56"/>
                        <a:pt x="4" y="41"/>
                        <a:pt x="4" y="35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" name="Freeform 297"/>
                <p:cNvSpPr>
                  <a:spLocks/>
                </p:cNvSpPr>
                <p:nvPr/>
              </p:nvSpPr>
              <p:spPr bwMode="auto">
                <a:xfrm>
                  <a:off x="1883" y="1687"/>
                  <a:ext cx="101" cy="99"/>
                </a:xfrm>
                <a:custGeom>
                  <a:avLst/>
                  <a:gdLst>
                    <a:gd name="T0" fmla="*/ 2 w 104"/>
                    <a:gd name="T1" fmla="*/ 32 h 104"/>
                    <a:gd name="T2" fmla="*/ 29 w 104"/>
                    <a:gd name="T3" fmla="*/ 8 h 104"/>
                    <a:gd name="T4" fmla="*/ 74 w 104"/>
                    <a:gd name="T5" fmla="*/ 5 h 104"/>
                    <a:gd name="T6" fmla="*/ 101 w 104"/>
                    <a:gd name="T7" fmla="*/ 38 h 104"/>
                    <a:gd name="T8" fmla="*/ 95 w 104"/>
                    <a:gd name="T9" fmla="*/ 74 h 104"/>
                    <a:gd name="T10" fmla="*/ 74 w 104"/>
                    <a:gd name="T11" fmla="*/ 98 h 104"/>
                    <a:gd name="T12" fmla="*/ 62 w 104"/>
                    <a:gd name="T13" fmla="*/ 98 h 104"/>
                    <a:gd name="T14" fmla="*/ 32 w 104"/>
                    <a:gd name="T15" fmla="*/ 101 h 104"/>
                    <a:gd name="T16" fmla="*/ 8 w 104"/>
                    <a:gd name="T17" fmla="*/ 80 h 104"/>
                    <a:gd name="T18" fmla="*/ 5 w 104"/>
                    <a:gd name="T19" fmla="*/ 62 h 104"/>
                    <a:gd name="T20" fmla="*/ 2 w 104"/>
                    <a:gd name="T21" fmla="*/ 32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04" h="104">
                      <a:moveTo>
                        <a:pt x="2" y="32"/>
                      </a:moveTo>
                      <a:cubicBezTo>
                        <a:pt x="6" y="23"/>
                        <a:pt x="17" y="12"/>
                        <a:pt x="29" y="8"/>
                      </a:cubicBezTo>
                      <a:cubicBezTo>
                        <a:pt x="41" y="4"/>
                        <a:pt x="62" y="0"/>
                        <a:pt x="74" y="5"/>
                      </a:cubicBezTo>
                      <a:cubicBezTo>
                        <a:pt x="86" y="10"/>
                        <a:pt x="98" y="27"/>
                        <a:pt x="101" y="38"/>
                      </a:cubicBezTo>
                      <a:cubicBezTo>
                        <a:pt x="104" y="49"/>
                        <a:pt x="99" y="64"/>
                        <a:pt x="95" y="74"/>
                      </a:cubicBezTo>
                      <a:cubicBezTo>
                        <a:pt x="91" y="84"/>
                        <a:pt x="79" y="94"/>
                        <a:pt x="74" y="98"/>
                      </a:cubicBezTo>
                      <a:cubicBezTo>
                        <a:pt x="69" y="102"/>
                        <a:pt x="69" y="97"/>
                        <a:pt x="62" y="98"/>
                      </a:cubicBezTo>
                      <a:cubicBezTo>
                        <a:pt x="55" y="99"/>
                        <a:pt x="41" y="104"/>
                        <a:pt x="32" y="101"/>
                      </a:cubicBezTo>
                      <a:cubicBezTo>
                        <a:pt x="23" y="98"/>
                        <a:pt x="12" y="87"/>
                        <a:pt x="8" y="80"/>
                      </a:cubicBezTo>
                      <a:cubicBezTo>
                        <a:pt x="4" y="73"/>
                        <a:pt x="6" y="70"/>
                        <a:pt x="5" y="62"/>
                      </a:cubicBezTo>
                      <a:cubicBezTo>
                        <a:pt x="4" y="54"/>
                        <a:pt x="0" y="40"/>
                        <a:pt x="2" y="32"/>
                      </a:cubicBez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" name="Freeform 298"/>
                <p:cNvSpPr>
                  <a:spLocks/>
                </p:cNvSpPr>
                <p:nvPr/>
              </p:nvSpPr>
              <p:spPr bwMode="auto">
                <a:xfrm>
                  <a:off x="2031" y="1766"/>
                  <a:ext cx="67" cy="78"/>
                </a:xfrm>
                <a:custGeom>
                  <a:avLst/>
                  <a:gdLst>
                    <a:gd name="T0" fmla="*/ 60 w 70"/>
                    <a:gd name="T1" fmla="*/ 6 h 82"/>
                    <a:gd name="T2" fmla="*/ 63 w 70"/>
                    <a:gd name="T3" fmla="*/ 39 h 82"/>
                    <a:gd name="T4" fmla="*/ 43 w 70"/>
                    <a:gd name="T5" fmla="*/ 81 h 82"/>
                    <a:gd name="T6" fmla="*/ 3 w 70"/>
                    <a:gd name="T7" fmla="*/ 30 h 82"/>
                    <a:gd name="T8" fmla="*/ 60 w 70"/>
                    <a:gd name="T9" fmla="*/ 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0" h="82">
                      <a:moveTo>
                        <a:pt x="60" y="6"/>
                      </a:moveTo>
                      <a:cubicBezTo>
                        <a:pt x="70" y="8"/>
                        <a:pt x="66" y="27"/>
                        <a:pt x="63" y="39"/>
                      </a:cubicBezTo>
                      <a:cubicBezTo>
                        <a:pt x="60" y="51"/>
                        <a:pt x="53" y="82"/>
                        <a:pt x="43" y="81"/>
                      </a:cubicBezTo>
                      <a:cubicBezTo>
                        <a:pt x="33" y="80"/>
                        <a:pt x="0" y="42"/>
                        <a:pt x="3" y="30"/>
                      </a:cubicBezTo>
                      <a:cubicBezTo>
                        <a:pt x="6" y="18"/>
                        <a:pt x="50" y="0"/>
                        <a:pt x="60" y="6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" name="Freeform 299"/>
                <p:cNvSpPr>
                  <a:spLocks/>
                </p:cNvSpPr>
                <p:nvPr/>
              </p:nvSpPr>
              <p:spPr bwMode="auto">
                <a:xfrm>
                  <a:off x="1866" y="1795"/>
                  <a:ext cx="71" cy="49"/>
                </a:xfrm>
                <a:custGeom>
                  <a:avLst/>
                  <a:gdLst>
                    <a:gd name="T0" fmla="*/ 10 w 73"/>
                    <a:gd name="T1" fmla="*/ 0 h 52"/>
                    <a:gd name="T2" fmla="*/ 7 w 73"/>
                    <a:gd name="T3" fmla="*/ 33 h 52"/>
                    <a:gd name="T4" fmla="*/ 28 w 73"/>
                    <a:gd name="T5" fmla="*/ 51 h 52"/>
                    <a:gd name="T6" fmla="*/ 70 w 73"/>
                    <a:gd name="T7" fmla="*/ 27 h 52"/>
                    <a:gd name="T8" fmla="*/ 10 w 73"/>
                    <a:gd name="T9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3" h="52">
                      <a:moveTo>
                        <a:pt x="10" y="0"/>
                      </a:moveTo>
                      <a:cubicBezTo>
                        <a:pt x="0" y="1"/>
                        <a:pt x="4" y="25"/>
                        <a:pt x="7" y="33"/>
                      </a:cubicBezTo>
                      <a:cubicBezTo>
                        <a:pt x="10" y="41"/>
                        <a:pt x="18" y="52"/>
                        <a:pt x="28" y="51"/>
                      </a:cubicBezTo>
                      <a:cubicBezTo>
                        <a:pt x="38" y="50"/>
                        <a:pt x="73" y="35"/>
                        <a:pt x="70" y="27"/>
                      </a:cubicBezTo>
                      <a:cubicBezTo>
                        <a:pt x="67" y="19"/>
                        <a:pt x="2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FDA1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mpd="sng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7" name="Freeform 300"/>
            <p:cNvSpPr>
              <a:spLocks/>
            </p:cNvSpPr>
            <p:nvPr/>
          </p:nvSpPr>
          <p:spPr bwMode="auto">
            <a:xfrm>
              <a:off x="1050" y="345"/>
              <a:ext cx="42" cy="17"/>
            </a:xfrm>
            <a:custGeom>
              <a:avLst/>
              <a:gdLst>
                <a:gd name="T0" fmla="*/ 0 w 42"/>
                <a:gd name="T1" fmla="*/ 9 h 17"/>
                <a:gd name="T2" fmla="*/ 6 w 42"/>
                <a:gd name="T3" fmla="*/ 15 h 17"/>
                <a:gd name="T4" fmla="*/ 21 w 42"/>
                <a:gd name="T5" fmla="*/ 0 h 17"/>
                <a:gd name="T6" fmla="*/ 36 w 42"/>
                <a:gd name="T7" fmla="*/ 15 h 17"/>
                <a:gd name="T8" fmla="*/ 42 w 42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7">
                  <a:moveTo>
                    <a:pt x="0" y="9"/>
                  </a:moveTo>
                  <a:cubicBezTo>
                    <a:pt x="1" y="9"/>
                    <a:pt x="3" y="16"/>
                    <a:pt x="6" y="15"/>
                  </a:cubicBezTo>
                  <a:cubicBezTo>
                    <a:pt x="9" y="14"/>
                    <a:pt x="16" y="0"/>
                    <a:pt x="21" y="0"/>
                  </a:cubicBezTo>
                  <a:cubicBezTo>
                    <a:pt x="26" y="0"/>
                    <a:pt x="33" y="13"/>
                    <a:pt x="36" y="15"/>
                  </a:cubicBezTo>
                  <a:cubicBezTo>
                    <a:pt x="39" y="17"/>
                    <a:pt x="41" y="13"/>
                    <a:pt x="42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0" name="Group 582"/>
          <p:cNvGrpSpPr>
            <a:grpSpLocks/>
          </p:cNvGrpSpPr>
          <p:nvPr/>
        </p:nvGrpSpPr>
        <p:grpSpPr bwMode="auto">
          <a:xfrm>
            <a:off x="7422397" y="4998471"/>
            <a:ext cx="1219200" cy="1762125"/>
            <a:chOff x="864" y="2928"/>
            <a:chExt cx="768" cy="1110"/>
          </a:xfrm>
        </p:grpSpPr>
        <p:grpSp>
          <p:nvGrpSpPr>
            <p:cNvPr id="121" name="Group 370"/>
            <p:cNvGrpSpPr>
              <a:grpSpLocks/>
            </p:cNvGrpSpPr>
            <p:nvPr/>
          </p:nvGrpSpPr>
          <p:grpSpPr bwMode="auto">
            <a:xfrm>
              <a:off x="864" y="2928"/>
              <a:ext cx="768" cy="1110"/>
              <a:chOff x="864" y="2922"/>
              <a:chExt cx="768" cy="1110"/>
            </a:xfrm>
          </p:grpSpPr>
          <p:grpSp>
            <p:nvGrpSpPr>
              <p:cNvPr id="124" name="Group 371"/>
              <p:cNvGrpSpPr>
                <a:grpSpLocks/>
              </p:cNvGrpSpPr>
              <p:nvPr/>
            </p:nvGrpSpPr>
            <p:grpSpPr bwMode="auto">
              <a:xfrm>
                <a:off x="864" y="2922"/>
                <a:ext cx="768" cy="1110"/>
                <a:chOff x="1824" y="2880"/>
                <a:chExt cx="870" cy="1279"/>
              </a:xfrm>
            </p:grpSpPr>
            <p:pic>
              <p:nvPicPr>
                <p:cNvPr id="126" name="Picture 372" descr="girl5o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2880"/>
                  <a:ext cx="870" cy="1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27" name="Group 373"/>
                <p:cNvGrpSpPr>
                  <a:grpSpLocks/>
                </p:cNvGrpSpPr>
                <p:nvPr/>
              </p:nvGrpSpPr>
              <p:grpSpPr bwMode="auto">
                <a:xfrm>
                  <a:off x="1980" y="3360"/>
                  <a:ext cx="600" cy="715"/>
                  <a:chOff x="1980" y="3360"/>
                  <a:chExt cx="600" cy="715"/>
                </a:xfrm>
              </p:grpSpPr>
              <p:sp>
                <p:nvSpPr>
                  <p:cNvPr id="128" name="Freeform 374"/>
                  <p:cNvSpPr>
                    <a:spLocks/>
                  </p:cNvSpPr>
                  <p:nvPr/>
                </p:nvSpPr>
                <p:spPr bwMode="auto">
                  <a:xfrm>
                    <a:off x="2030" y="3380"/>
                    <a:ext cx="478" cy="695"/>
                  </a:xfrm>
                  <a:custGeom>
                    <a:avLst/>
                    <a:gdLst>
                      <a:gd name="T0" fmla="*/ 146 w 478"/>
                      <a:gd name="T1" fmla="*/ 6 h 695"/>
                      <a:gd name="T2" fmla="*/ 206 w 478"/>
                      <a:gd name="T3" fmla="*/ 10 h 695"/>
                      <a:gd name="T4" fmla="*/ 190 w 478"/>
                      <a:gd name="T5" fmla="*/ 61 h 695"/>
                      <a:gd name="T6" fmla="*/ 190 w 478"/>
                      <a:gd name="T7" fmla="*/ 97 h 695"/>
                      <a:gd name="T8" fmla="*/ 340 w 478"/>
                      <a:gd name="T9" fmla="*/ 97 h 695"/>
                      <a:gd name="T10" fmla="*/ 322 w 478"/>
                      <a:gd name="T11" fmla="*/ 28 h 695"/>
                      <a:gd name="T12" fmla="*/ 322 w 478"/>
                      <a:gd name="T13" fmla="*/ 6 h 695"/>
                      <a:gd name="T14" fmla="*/ 350 w 478"/>
                      <a:gd name="T15" fmla="*/ 6 h 695"/>
                      <a:gd name="T16" fmla="*/ 370 w 478"/>
                      <a:gd name="T17" fmla="*/ 18 h 695"/>
                      <a:gd name="T18" fmla="*/ 398 w 478"/>
                      <a:gd name="T19" fmla="*/ 94 h 695"/>
                      <a:gd name="T20" fmla="*/ 414 w 478"/>
                      <a:gd name="T21" fmla="*/ 170 h 695"/>
                      <a:gd name="T22" fmla="*/ 414 w 478"/>
                      <a:gd name="T23" fmla="*/ 262 h 695"/>
                      <a:gd name="T24" fmla="*/ 442 w 478"/>
                      <a:gd name="T25" fmla="*/ 318 h 695"/>
                      <a:gd name="T26" fmla="*/ 466 w 478"/>
                      <a:gd name="T27" fmla="*/ 412 h 695"/>
                      <a:gd name="T28" fmla="*/ 478 w 478"/>
                      <a:gd name="T29" fmla="*/ 518 h 695"/>
                      <a:gd name="T30" fmla="*/ 466 w 478"/>
                      <a:gd name="T31" fmla="*/ 604 h 695"/>
                      <a:gd name="T32" fmla="*/ 446 w 478"/>
                      <a:gd name="T33" fmla="*/ 682 h 695"/>
                      <a:gd name="T34" fmla="*/ 438 w 478"/>
                      <a:gd name="T35" fmla="*/ 682 h 695"/>
                      <a:gd name="T36" fmla="*/ 418 w 478"/>
                      <a:gd name="T37" fmla="*/ 678 h 695"/>
                      <a:gd name="T38" fmla="*/ 402 w 478"/>
                      <a:gd name="T39" fmla="*/ 670 h 695"/>
                      <a:gd name="T40" fmla="*/ 374 w 478"/>
                      <a:gd name="T41" fmla="*/ 650 h 695"/>
                      <a:gd name="T42" fmla="*/ 346 w 478"/>
                      <a:gd name="T43" fmla="*/ 634 h 695"/>
                      <a:gd name="T44" fmla="*/ 322 w 478"/>
                      <a:gd name="T45" fmla="*/ 637 h 695"/>
                      <a:gd name="T46" fmla="*/ 292 w 478"/>
                      <a:gd name="T47" fmla="*/ 637 h 695"/>
                      <a:gd name="T48" fmla="*/ 274 w 478"/>
                      <a:gd name="T49" fmla="*/ 652 h 695"/>
                      <a:gd name="T50" fmla="*/ 244 w 478"/>
                      <a:gd name="T51" fmla="*/ 667 h 695"/>
                      <a:gd name="T52" fmla="*/ 226 w 478"/>
                      <a:gd name="T53" fmla="*/ 652 h 695"/>
                      <a:gd name="T54" fmla="*/ 166 w 478"/>
                      <a:gd name="T55" fmla="*/ 638 h 695"/>
                      <a:gd name="T56" fmla="*/ 142 w 478"/>
                      <a:gd name="T57" fmla="*/ 634 h 695"/>
                      <a:gd name="T58" fmla="*/ 114 w 478"/>
                      <a:gd name="T59" fmla="*/ 646 h 695"/>
                      <a:gd name="T60" fmla="*/ 74 w 478"/>
                      <a:gd name="T61" fmla="*/ 674 h 695"/>
                      <a:gd name="T62" fmla="*/ 46 w 478"/>
                      <a:gd name="T63" fmla="*/ 686 h 695"/>
                      <a:gd name="T64" fmla="*/ 34 w 478"/>
                      <a:gd name="T65" fmla="*/ 652 h 695"/>
                      <a:gd name="T66" fmla="*/ 4 w 478"/>
                      <a:gd name="T67" fmla="*/ 571 h 695"/>
                      <a:gd name="T68" fmla="*/ 10 w 478"/>
                      <a:gd name="T69" fmla="*/ 499 h 695"/>
                      <a:gd name="T70" fmla="*/ 16 w 478"/>
                      <a:gd name="T71" fmla="*/ 427 h 695"/>
                      <a:gd name="T72" fmla="*/ 46 w 478"/>
                      <a:gd name="T73" fmla="*/ 337 h 695"/>
                      <a:gd name="T74" fmla="*/ 78 w 478"/>
                      <a:gd name="T75" fmla="*/ 270 h 695"/>
                      <a:gd name="T76" fmla="*/ 86 w 478"/>
                      <a:gd name="T77" fmla="*/ 222 h 695"/>
                      <a:gd name="T78" fmla="*/ 82 w 478"/>
                      <a:gd name="T79" fmla="*/ 172 h 695"/>
                      <a:gd name="T80" fmla="*/ 94 w 478"/>
                      <a:gd name="T81" fmla="*/ 127 h 695"/>
                      <a:gd name="T82" fmla="*/ 130 w 478"/>
                      <a:gd name="T83" fmla="*/ 76 h 695"/>
                      <a:gd name="T84" fmla="*/ 136 w 478"/>
                      <a:gd name="T85" fmla="*/ 49 h 695"/>
                      <a:gd name="T86" fmla="*/ 146 w 478"/>
                      <a:gd name="T87" fmla="*/ 6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78" h="695">
                        <a:moveTo>
                          <a:pt x="146" y="6"/>
                        </a:moveTo>
                        <a:cubicBezTo>
                          <a:pt x="158" y="0"/>
                          <a:pt x="199" y="1"/>
                          <a:pt x="206" y="10"/>
                        </a:cubicBezTo>
                        <a:cubicBezTo>
                          <a:pt x="213" y="19"/>
                          <a:pt x="193" y="47"/>
                          <a:pt x="190" y="61"/>
                        </a:cubicBezTo>
                        <a:cubicBezTo>
                          <a:pt x="187" y="75"/>
                          <a:pt x="165" y="91"/>
                          <a:pt x="190" y="97"/>
                        </a:cubicBezTo>
                        <a:cubicBezTo>
                          <a:pt x="215" y="103"/>
                          <a:pt x="318" y="109"/>
                          <a:pt x="340" y="97"/>
                        </a:cubicBezTo>
                        <a:cubicBezTo>
                          <a:pt x="362" y="85"/>
                          <a:pt x="325" y="43"/>
                          <a:pt x="322" y="28"/>
                        </a:cubicBezTo>
                        <a:cubicBezTo>
                          <a:pt x="319" y="13"/>
                          <a:pt x="317" y="10"/>
                          <a:pt x="322" y="6"/>
                        </a:cubicBezTo>
                        <a:cubicBezTo>
                          <a:pt x="327" y="2"/>
                          <a:pt x="342" y="4"/>
                          <a:pt x="350" y="6"/>
                        </a:cubicBezTo>
                        <a:cubicBezTo>
                          <a:pt x="358" y="8"/>
                          <a:pt x="362" y="3"/>
                          <a:pt x="370" y="18"/>
                        </a:cubicBezTo>
                        <a:cubicBezTo>
                          <a:pt x="378" y="33"/>
                          <a:pt x="391" y="69"/>
                          <a:pt x="398" y="94"/>
                        </a:cubicBezTo>
                        <a:cubicBezTo>
                          <a:pt x="405" y="119"/>
                          <a:pt x="411" y="142"/>
                          <a:pt x="414" y="170"/>
                        </a:cubicBezTo>
                        <a:cubicBezTo>
                          <a:pt x="417" y="198"/>
                          <a:pt x="409" y="237"/>
                          <a:pt x="414" y="262"/>
                        </a:cubicBezTo>
                        <a:cubicBezTo>
                          <a:pt x="419" y="287"/>
                          <a:pt x="433" y="293"/>
                          <a:pt x="442" y="318"/>
                        </a:cubicBezTo>
                        <a:cubicBezTo>
                          <a:pt x="451" y="343"/>
                          <a:pt x="460" y="379"/>
                          <a:pt x="466" y="412"/>
                        </a:cubicBezTo>
                        <a:cubicBezTo>
                          <a:pt x="472" y="445"/>
                          <a:pt x="478" y="486"/>
                          <a:pt x="478" y="518"/>
                        </a:cubicBezTo>
                        <a:cubicBezTo>
                          <a:pt x="478" y="550"/>
                          <a:pt x="471" y="577"/>
                          <a:pt x="466" y="604"/>
                        </a:cubicBezTo>
                        <a:cubicBezTo>
                          <a:pt x="461" y="631"/>
                          <a:pt x="451" y="669"/>
                          <a:pt x="446" y="682"/>
                        </a:cubicBezTo>
                        <a:cubicBezTo>
                          <a:pt x="441" y="695"/>
                          <a:pt x="443" y="683"/>
                          <a:pt x="438" y="682"/>
                        </a:cubicBezTo>
                        <a:cubicBezTo>
                          <a:pt x="433" y="681"/>
                          <a:pt x="424" y="680"/>
                          <a:pt x="418" y="678"/>
                        </a:cubicBezTo>
                        <a:cubicBezTo>
                          <a:pt x="412" y="676"/>
                          <a:pt x="409" y="675"/>
                          <a:pt x="402" y="670"/>
                        </a:cubicBezTo>
                        <a:cubicBezTo>
                          <a:pt x="395" y="665"/>
                          <a:pt x="383" y="656"/>
                          <a:pt x="374" y="650"/>
                        </a:cubicBezTo>
                        <a:cubicBezTo>
                          <a:pt x="365" y="644"/>
                          <a:pt x="355" y="636"/>
                          <a:pt x="346" y="634"/>
                        </a:cubicBezTo>
                        <a:cubicBezTo>
                          <a:pt x="337" y="632"/>
                          <a:pt x="331" y="636"/>
                          <a:pt x="322" y="637"/>
                        </a:cubicBezTo>
                        <a:cubicBezTo>
                          <a:pt x="313" y="638"/>
                          <a:pt x="300" y="634"/>
                          <a:pt x="292" y="637"/>
                        </a:cubicBezTo>
                        <a:cubicBezTo>
                          <a:pt x="284" y="640"/>
                          <a:pt x="282" y="647"/>
                          <a:pt x="274" y="652"/>
                        </a:cubicBezTo>
                        <a:cubicBezTo>
                          <a:pt x="266" y="657"/>
                          <a:pt x="252" y="667"/>
                          <a:pt x="244" y="667"/>
                        </a:cubicBezTo>
                        <a:cubicBezTo>
                          <a:pt x="236" y="667"/>
                          <a:pt x="239" y="657"/>
                          <a:pt x="226" y="652"/>
                        </a:cubicBezTo>
                        <a:cubicBezTo>
                          <a:pt x="213" y="647"/>
                          <a:pt x="180" y="641"/>
                          <a:pt x="166" y="638"/>
                        </a:cubicBezTo>
                        <a:cubicBezTo>
                          <a:pt x="152" y="635"/>
                          <a:pt x="151" y="633"/>
                          <a:pt x="142" y="634"/>
                        </a:cubicBezTo>
                        <a:cubicBezTo>
                          <a:pt x="133" y="635"/>
                          <a:pt x="125" y="639"/>
                          <a:pt x="114" y="646"/>
                        </a:cubicBezTo>
                        <a:cubicBezTo>
                          <a:pt x="103" y="653"/>
                          <a:pt x="85" y="667"/>
                          <a:pt x="74" y="674"/>
                        </a:cubicBezTo>
                        <a:cubicBezTo>
                          <a:pt x="63" y="681"/>
                          <a:pt x="53" y="690"/>
                          <a:pt x="46" y="686"/>
                        </a:cubicBezTo>
                        <a:cubicBezTo>
                          <a:pt x="39" y="682"/>
                          <a:pt x="41" y="671"/>
                          <a:pt x="34" y="652"/>
                        </a:cubicBezTo>
                        <a:cubicBezTo>
                          <a:pt x="27" y="633"/>
                          <a:pt x="8" y="596"/>
                          <a:pt x="4" y="571"/>
                        </a:cubicBezTo>
                        <a:cubicBezTo>
                          <a:pt x="0" y="546"/>
                          <a:pt x="8" y="523"/>
                          <a:pt x="10" y="499"/>
                        </a:cubicBezTo>
                        <a:cubicBezTo>
                          <a:pt x="12" y="475"/>
                          <a:pt x="10" y="454"/>
                          <a:pt x="16" y="427"/>
                        </a:cubicBezTo>
                        <a:cubicBezTo>
                          <a:pt x="22" y="400"/>
                          <a:pt x="36" y="363"/>
                          <a:pt x="46" y="337"/>
                        </a:cubicBezTo>
                        <a:cubicBezTo>
                          <a:pt x="56" y="311"/>
                          <a:pt x="71" y="289"/>
                          <a:pt x="78" y="270"/>
                        </a:cubicBezTo>
                        <a:cubicBezTo>
                          <a:pt x="85" y="251"/>
                          <a:pt x="85" y="238"/>
                          <a:pt x="86" y="222"/>
                        </a:cubicBezTo>
                        <a:cubicBezTo>
                          <a:pt x="87" y="206"/>
                          <a:pt x="81" y="188"/>
                          <a:pt x="82" y="172"/>
                        </a:cubicBezTo>
                        <a:cubicBezTo>
                          <a:pt x="83" y="156"/>
                          <a:pt x="86" y="143"/>
                          <a:pt x="94" y="127"/>
                        </a:cubicBezTo>
                        <a:cubicBezTo>
                          <a:pt x="102" y="111"/>
                          <a:pt x="123" y="89"/>
                          <a:pt x="130" y="76"/>
                        </a:cubicBezTo>
                        <a:cubicBezTo>
                          <a:pt x="137" y="63"/>
                          <a:pt x="133" y="61"/>
                          <a:pt x="136" y="49"/>
                        </a:cubicBezTo>
                        <a:cubicBezTo>
                          <a:pt x="139" y="37"/>
                          <a:pt x="134" y="12"/>
                          <a:pt x="146" y="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50000">
                        <a:schemeClr val="tx2"/>
                      </a:gs>
                      <a:gs pos="100000">
                        <a:srgbClr val="4D4D4D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9" name="Freeform 375"/>
                  <p:cNvSpPr>
                    <a:spLocks/>
                  </p:cNvSpPr>
                  <p:nvPr/>
                </p:nvSpPr>
                <p:spPr bwMode="auto">
                  <a:xfrm>
                    <a:off x="2276" y="3690"/>
                    <a:ext cx="16" cy="360"/>
                  </a:xfrm>
                  <a:custGeom>
                    <a:avLst/>
                    <a:gdLst>
                      <a:gd name="T0" fmla="*/ 0 w 16"/>
                      <a:gd name="T1" fmla="*/ 360 h 360"/>
                      <a:gd name="T2" fmla="*/ 16 w 16"/>
                      <a:gd name="T3" fmla="*/ 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6" h="360">
                        <a:moveTo>
                          <a:pt x="0" y="36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0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600"/>
                    <a:ext cx="33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1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600"/>
                    <a:ext cx="96" cy="4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2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60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" name="Freeform 379"/>
                  <p:cNvSpPr>
                    <a:spLocks/>
                  </p:cNvSpPr>
                  <p:nvPr/>
                </p:nvSpPr>
                <p:spPr bwMode="auto">
                  <a:xfrm>
                    <a:off x="2056" y="3648"/>
                    <a:ext cx="104" cy="130"/>
                  </a:xfrm>
                  <a:custGeom>
                    <a:avLst/>
                    <a:gdLst>
                      <a:gd name="T0" fmla="*/ 56 w 104"/>
                      <a:gd name="T1" fmla="*/ 0 h 130"/>
                      <a:gd name="T2" fmla="*/ 104 w 104"/>
                      <a:gd name="T3" fmla="*/ 0 h 130"/>
                      <a:gd name="T4" fmla="*/ 52 w 104"/>
                      <a:gd name="T5" fmla="*/ 78 h 130"/>
                      <a:gd name="T6" fmla="*/ 0 w 104"/>
                      <a:gd name="T7" fmla="*/ 130 h 130"/>
                      <a:gd name="T8" fmla="*/ 24 w 104"/>
                      <a:gd name="T9" fmla="*/ 58 h 130"/>
                      <a:gd name="T10" fmla="*/ 56 w 104"/>
                      <a:gd name="T11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4" h="130">
                        <a:moveTo>
                          <a:pt x="56" y="0"/>
                        </a:moveTo>
                        <a:lnTo>
                          <a:pt x="104" y="0"/>
                        </a:lnTo>
                        <a:lnTo>
                          <a:pt x="52" y="78"/>
                        </a:lnTo>
                        <a:lnTo>
                          <a:pt x="0" y="130"/>
                        </a:lnTo>
                        <a:lnTo>
                          <a:pt x="24" y="5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4" name="Freeform 380"/>
                  <p:cNvSpPr>
                    <a:spLocks/>
                  </p:cNvSpPr>
                  <p:nvPr/>
                </p:nvSpPr>
                <p:spPr bwMode="auto">
                  <a:xfrm>
                    <a:off x="2400" y="3648"/>
                    <a:ext cx="96" cy="134"/>
                  </a:xfrm>
                  <a:custGeom>
                    <a:avLst/>
                    <a:gdLst>
                      <a:gd name="T0" fmla="*/ 48 w 96"/>
                      <a:gd name="T1" fmla="*/ 0 h 134"/>
                      <a:gd name="T2" fmla="*/ 0 w 96"/>
                      <a:gd name="T3" fmla="*/ 0 h 134"/>
                      <a:gd name="T4" fmla="*/ 44 w 96"/>
                      <a:gd name="T5" fmla="*/ 82 h 134"/>
                      <a:gd name="T6" fmla="*/ 96 w 96"/>
                      <a:gd name="T7" fmla="*/ 134 h 134"/>
                      <a:gd name="T8" fmla="*/ 80 w 96"/>
                      <a:gd name="T9" fmla="*/ 58 h 134"/>
                      <a:gd name="T10" fmla="*/ 48 w 96"/>
                      <a:gd name="T11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6" h="134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44" y="82"/>
                        </a:lnTo>
                        <a:lnTo>
                          <a:pt x="96" y="134"/>
                        </a:lnTo>
                        <a:lnTo>
                          <a:pt x="80" y="58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5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504"/>
                    <a:ext cx="48" cy="48"/>
                  </a:xfrm>
                  <a:prstGeom prst="rect">
                    <a:avLst/>
                  </a:prstGeom>
                  <a:solidFill>
                    <a:srgbClr val="333333"/>
                  </a:solidFill>
                  <a:ln w="31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382"/>
                  <p:cNvSpPr>
                    <a:spLocks/>
                  </p:cNvSpPr>
                  <p:nvPr/>
                </p:nvSpPr>
                <p:spPr bwMode="auto">
                  <a:xfrm>
                    <a:off x="2400" y="3385"/>
                    <a:ext cx="159" cy="315"/>
                  </a:xfrm>
                  <a:custGeom>
                    <a:avLst/>
                    <a:gdLst>
                      <a:gd name="T0" fmla="*/ 0 w 159"/>
                      <a:gd name="T1" fmla="*/ 5 h 315"/>
                      <a:gd name="T2" fmla="*/ 66 w 159"/>
                      <a:gd name="T3" fmla="*/ 29 h 315"/>
                      <a:gd name="T4" fmla="*/ 138 w 159"/>
                      <a:gd name="T5" fmla="*/ 84 h 315"/>
                      <a:gd name="T6" fmla="*/ 148 w 159"/>
                      <a:gd name="T7" fmla="*/ 145 h 315"/>
                      <a:gd name="T8" fmla="*/ 152 w 159"/>
                      <a:gd name="T9" fmla="*/ 185 h 315"/>
                      <a:gd name="T10" fmla="*/ 159 w 159"/>
                      <a:gd name="T11" fmla="*/ 243 h 315"/>
                      <a:gd name="T12" fmla="*/ 152 w 159"/>
                      <a:gd name="T13" fmla="*/ 289 h 315"/>
                      <a:gd name="T14" fmla="*/ 129 w 159"/>
                      <a:gd name="T15" fmla="*/ 305 h 315"/>
                      <a:gd name="T16" fmla="*/ 105 w 159"/>
                      <a:gd name="T17" fmla="*/ 308 h 315"/>
                      <a:gd name="T18" fmla="*/ 84 w 159"/>
                      <a:gd name="T19" fmla="*/ 313 h 315"/>
                      <a:gd name="T20" fmla="*/ 72 w 159"/>
                      <a:gd name="T21" fmla="*/ 297 h 315"/>
                      <a:gd name="T22" fmla="*/ 52 w 159"/>
                      <a:gd name="T23" fmla="*/ 261 h 315"/>
                      <a:gd name="T24" fmla="*/ 52 w 159"/>
                      <a:gd name="T25" fmla="*/ 221 h 315"/>
                      <a:gd name="T26" fmla="*/ 48 w 159"/>
                      <a:gd name="T27" fmla="*/ 193 h 315"/>
                      <a:gd name="T28" fmla="*/ 48 w 159"/>
                      <a:gd name="T29" fmla="*/ 161 h 315"/>
                      <a:gd name="T30" fmla="*/ 36 w 159"/>
                      <a:gd name="T31" fmla="*/ 117 h 315"/>
                      <a:gd name="T32" fmla="*/ 20 w 159"/>
                      <a:gd name="T33" fmla="*/ 77 h 315"/>
                      <a:gd name="T34" fmla="*/ 0 w 159"/>
                      <a:gd name="T35" fmla="*/ 5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9" h="315">
                        <a:moveTo>
                          <a:pt x="0" y="5"/>
                        </a:moveTo>
                        <a:cubicBezTo>
                          <a:pt x="6" y="0"/>
                          <a:pt x="43" y="16"/>
                          <a:pt x="66" y="29"/>
                        </a:cubicBezTo>
                        <a:cubicBezTo>
                          <a:pt x="89" y="42"/>
                          <a:pt x="124" y="65"/>
                          <a:pt x="138" y="84"/>
                        </a:cubicBezTo>
                        <a:cubicBezTo>
                          <a:pt x="151" y="103"/>
                          <a:pt x="146" y="128"/>
                          <a:pt x="148" y="145"/>
                        </a:cubicBezTo>
                        <a:cubicBezTo>
                          <a:pt x="151" y="163"/>
                          <a:pt x="150" y="169"/>
                          <a:pt x="152" y="185"/>
                        </a:cubicBezTo>
                        <a:cubicBezTo>
                          <a:pt x="154" y="202"/>
                          <a:pt x="159" y="226"/>
                          <a:pt x="159" y="243"/>
                        </a:cubicBezTo>
                        <a:cubicBezTo>
                          <a:pt x="159" y="260"/>
                          <a:pt x="157" y="279"/>
                          <a:pt x="152" y="289"/>
                        </a:cubicBezTo>
                        <a:cubicBezTo>
                          <a:pt x="147" y="299"/>
                          <a:pt x="137" y="302"/>
                          <a:pt x="129" y="305"/>
                        </a:cubicBezTo>
                        <a:cubicBezTo>
                          <a:pt x="121" y="308"/>
                          <a:pt x="112" y="307"/>
                          <a:pt x="105" y="308"/>
                        </a:cubicBezTo>
                        <a:cubicBezTo>
                          <a:pt x="98" y="309"/>
                          <a:pt x="89" y="315"/>
                          <a:pt x="84" y="313"/>
                        </a:cubicBezTo>
                        <a:cubicBezTo>
                          <a:pt x="79" y="311"/>
                          <a:pt x="77" y="306"/>
                          <a:pt x="72" y="297"/>
                        </a:cubicBezTo>
                        <a:cubicBezTo>
                          <a:pt x="67" y="288"/>
                          <a:pt x="55" y="274"/>
                          <a:pt x="52" y="261"/>
                        </a:cubicBezTo>
                        <a:cubicBezTo>
                          <a:pt x="49" y="248"/>
                          <a:pt x="53" y="232"/>
                          <a:pt x="52" y="221"/>
                        </a:cubicBezTo>
                        <a:cubicBezTo>
                          <a:pt x="51" y="210"/>
                          <a:pt x="49" y="203"/>
                          <a:pt x="48" y="193"/>
                        </a:cubicBezTo>
                        <a:cubicBezTo>
                          <a:pt x="47" y="183"/>
                          <a:pt x="50" y="174"/>
                          <a:pt x="48" y="161"/>
                        </a:cubicBezTo>
                        <a:cubicBezTo>
                          <a:pt x="46" y="148"/>
                          <a:pt x="41" y="131"/>
                          <a:pt x="36" y="117"/>
                        </a:cubicBezTo>
                        <a:cubicBezTo>
                          <a:pt x="31" y="103"/>
                          <a:pt x="26" y="96"/>
                          <a:pt x="20" y="77"/>
                        </a:cubicBezTo>
                        <a:cubicBezTo>
                          <a:pt x="14" y="58"/>
                          <a:pt x="4" y="20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383"/>
                  <p:cNvSpPr>
                    <a:spLocks/>
                  </p:cNvSpPr>
                  <p:nvPr/>
                </p:nvSpPr>
                <p:spPr bwMode="auto">
                  <a:xfrm>
                    <a:off x="2460" y="3614"/>
                    <a:ext cx="120" cy="84"/>
                  </a:xfrm>
                  <a:custGeom>
                    <a:avLst/>
                    <a:gdLst>
                      <a:gd name="T0" fmla="*/ 116 w 120"/>
                      <a:gd name="T1" fmla="*/ 0 h 84"/>
                      <a:gd name="T2" fmla="*/ 112 w 120"/>
                      <a:gd name="T3" fmla="*/ 0 h 84"/>
                      <a:gd name="T4" fmla="*/ 120 w 120"/>
                      <a:gd name="T5" fmla="*/ 60 h 84"/>
                      <a:gd name="T6" fmla="*/ 24 w 120"/>
                      <a:gd name="T7" fmla="*/ 84 h 84"/>
                      <a:gd name="T8" fmla="*/ 0 w 120"/>
                      <a:gd name="T9" fmla="*/ 44 h 84"/>
                      <a:gd name="T10" fmla="*/ 0 w 120"/>
                      <a:gd name="T11" fmla="*/ 48 h 84"/>
                      <a:gd name="T12" fmla="*/ 116 w 120"/>
                      <a:gd name="T1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0" h="84">
                        <a:moveTo>
                          <a:pt x="116" y="0"/>
                        </a:moveTo>
                        <a:lnTo>
                          <a:pt x="112" y="0"/>
                        </a:lnTo>
                        <a:lnTo>
                          <a:pt x="120" y="60"/>
                        </a:lnTo>
                        <a:lnTo>
                          <a:pt x="24" y="84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384"/>
                  <p:cNvSpPr>
                    <a:spLocks/>
                  </p:cNvSpPr>
                  <p:nvPr/>
                </p:nvSpPr>
                <p:spPr bwMode="auto">
                  <a:xfrm>
                    <a:off x="2002" y="3374"/>
                    <a:ext cx="170" cy="322"/>
                  </a:xfrm>
                  <a:custGeom>
                    <a:avLst/>
                    <a:gdLst>
                      <a:gd name="T0" fmla="*/ 170 w 170"/>
                      <a:gd name="T1" fmla="*/ 8 h 322"/>
                      <a:gd name="T2" fmla="*/ 93 w 170"/>
                      <a:gd name="T3" fmla="*/ 36 h 322"/>
                      <a:gd name="T4" fmla="*/ 21 w 170"/>
                      <a:gd name="T5" fmla="*/ 91 h 322"/>
                      <a:gd name="T6" fmla="*/ 11 w 170"/>
                      <a:gd name="T7" fmla="*/ 152 h 322"/>
                      <a:gd name="T8" fmla="*/ 7 w 170"/>
                      <a:gd name="T9" fmla="*/ 192 h 322"/>
                      <a:gd name="T10" fmla="*/ 0 w 170"/>
                      <a:gd name="T11" fmla="*/ 250 h 322"/>
                      <a:gd name="T12" fmla="*/ 7 w 170"/>
                      <a:gd name="T13" fmla="*/ 296 h 322"/>
                      <a:gd name="T14" fmla="*/ 30 w 170"/>
                      <a:gd name="T15" fmla="*/ 312 h 322"/>
                      <a:gd name="T16" fmla="*/ 54 w 170"/>
                      <a:gd name="T17" fmla="*/ 315 h 322"/>
                      <a:gd name="T18" fmla="*/ 75 w 170"/>
                      <a:gd name="T19" fmla="*/ 320 h 322"/>
                      <a:gd name="T20" fmla="*/ 87 w 170"/>
                      <a:gd name="T21" fmla="*/ 304 h 322"/>
                      <a:gd name="T22" fmla="*/ 107 w 170"/>
                      <a:gd name="T23" fmla="*/ 268 h 322"/>
                      <a:gd name="T24" fmla="*/ 107 w 170"/>
                      <a:gd name="T25" fmla="*/ 228 h 322"/>
                      <a:gd name="T26" fmla="*/ 111 w 170"/>
                      <a:gd name="T27" fmla="*/ 200 h 322"/>
                      <a:gd name="T28" fmla="*/ 111 w 170"/>
                      <a:gd name="T29" fmla="*/ 168 h 322"/>
                      <a:gd name="T30" fmla="*/ 123 w 170"/>
                      <a:gd name="T31" fmla="*/ 124 h 322"/>
                      <a:gd name="T32" fmla="*/ 154 w 170"/>
                      <a:gd name="T33" fmla="*/ 76 h 322"/>
                      <a:gd name="T34" fmla="*/ 170 w 170"/>
                      <a:gd name="T35" fmla="*/ 8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" h="322">
                        <a:moveTo>
                          <a:pt x="170" y="8"/>
                        </a:moveTo>
                        <a:cubicBezTo>
                          <a:pt x="162" y="0"/>
                          <a:pt x="118" y="22"/>
                          <a:pt x="93" y="36"/>
                        </a:cubicBezTo>
                        <a:cubicBezTo>
                          <a:pt x="68" y="50"/>
                          <a:pt x="35" y="72"/>
                          <a:pt x="21" y="91"/>
                        </a:cubicBezTo>
                        <a:cubicBezTo>
                          <a:pt x="8" y="110"/>
                          <a:pt x="13" y="135"/>
                          <a:pt x="11" y="152"/>
                        </a:cubicBezTo>
                        <a:cubicBezTo>
                          <a:pt x="8" y="170"/>
                          <a:pt x="9" y="176"/>
                          <a:pt x="7" y="192"/>
                        </a:cubicBezTo>
                        <a:cubicBezTo>
                          <a:pt x="5" y="209"/>
                          <a:pt x="0" y="233"/>
                          <a:pt x="0" y="250"/>
                        </a:cubicBezTo>
                        <a:cubicBezTo>
                          <a:pt x="0" y="267"/>
                          <a:pt x="2" y="286"/>
                          <a:pt x="7" y="296"/>
                        </a:cubicBezTo>
                        <a:cubicBezTo>
                          <a:pt x="12" y="306"/>
                          <a:pt x="22" y="309"/>
                          <a:pt x="30" y="312"/>
                        </a:cubicBezTo>
                        <a:cubicBezTo>
                          <a:pt x="38" y="315"/>
                          <a:pt x="47" y="314"/>
                          <a:pt x="54" y="315"/>
                        </a:cubicBezTo>
                        <a:cubicBezTo>
                          <a:pt x="61" y="316"/>
                          <a:pt x="70" y="322"/>
                          <a:pt x="75" y="320"/>
                        </a:cubicBezTo>
                        <a:cubicBezTo>
                          <a:pt x="80" y="318"/>
                          <a:pt x="82" y="313"/>
                          <a:pt x="87" y="304"/>
                        </a:cubicBezTo>
                        <a:cubicBezTo>
                          <a:pt x="92" y="295"/>
                          <a:pt x="104" y="281"/>
                          <a:pt x="107" y="268"/>
                        </a:cubicBezTo>
                        <a:cubicBezTo>
                          <a:pt x="110" y="255"/>
                          <a:pt x="106" y="239"/>
                          <a:pt x="107" y="228"/>
                        </a:cubicBezTo>
                        <a:cubicBezTo>
                          <a:pt x="108" y="217"/>
                          <a:pt x="110" y="210"/>
                          <a:pt x="111" y="200"/>
                        </a:cubicBezTo>
                        <a:cubicBezTo>
                          <a:pt x="112" y="190"/>
                          <a:pt x="109" y="181"/>
                          <a:pt x="111" y="168"/>
                        </a:cubicBezTo>
                        <a:cubicBezTo>
                          <a:pt x="113" y="155"/>
                          <a:pt x="116" y="139"/>
                          <a:pt x="123" y="124"/>
                        </a:cubicBezTo>
                        <a:cubicBezTo>
                          <a:pt x="130" y="109"/>
                          <a:pt x="146" y="95"/>
                          <a:pt x="154" y="76"/>
                        </a:cubicBezTo>
                        <a:cubicBezTo>
                          <a:pt x="162" y="57"/>
                          <a:pt x="167" y="22"/>
                          <a:pt x="170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385"/>
                  <p:cNvSpPr>
                    <a:spLocks/>
                  </p:cNvSpPr>
                  <p:nvPr/>
                </p:nvSpPr>
                <p:spPr bwMode="auto">
                  <a:xfrm>
                    <a:off x="1980" y="3618"/>
                    <a:ext cx="112" cy="96"/>
                  </a:xfrm>
                  <a:custGeom>
                    <a:avLst/>
                    <a:gdLst>
                      <a:gd name="T0" fmla="*/ 4 w 112"/>
                      <a:gd name="T1" fmla="*/ 0 h 96"/>
                      <a:gd name="T2" fmla="*/ 4 w 112"/>
                      <a:gd name="T3" fmla="*/ 0 h 96"/>
                      <a:gd name="T4" fmla="*/ 0 w 112"/>
                      <a:gd name="T5" fmla="*/ 64 h 96"/>
                      <a:gd name="T6" fmla="*/ 92 w 112"/>
                      <a:gd name="T7" fmla="*/ 96 h 96"/>
                      <a:gd name="T8" fmla="*/ 108 w 112"/>
                      <a:gd name="T9" fmla="*/ 48 h 96"/>
                      <a:gd name="T10" fmla="*/ 112 w 112"/>
                      <a:gd name="T11" fmla="*/ 48 h 96"/>
                      <a:gd name="T12" fmla="*/ 4 w 112"/>
                      <a:gd name="T13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" h="96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64"/>
                        </a:lnTo>
                        <a:lnTo>
                          <a:pt x="92" y="96"/>
                        </a:lnTo>
                        <a:lnTo>
                          <a:pt x="108" y="48"/>
                        </a:lnTo>
                        <a:lnTo>
                          <a:pt x="112" y="4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386"/>
                  <p:cNvSpPr>
                    <a:spLocks/>
                  </p:cNvSpPr>
                  <p:nvPr/>
                </p:nvSpPr>
                <p:spPr bwMode="auto">
                  <a:xfrm>
                    <a:off x="2208" y="3390"/>
                    <a:ext cx="160" cy="96"/>
                  </a:xfrm>
                  <a:custGeom>
                    <a:avLst/>
                    <a:gdLst>
                      <a:gd name="T0" fmla="*/ 28 w 160"/>
                      <a:gd name="T1" fmla="*/ 4 h 96"/>
                      <a:gd name="T2" fmla="*/ 84 w 160"/>
                      <a:gd name="T3" fmla="*/ 32 h 96"/>
                      <a:gd name="T4" fmla="*/ 96 w 160"/>
                      <a:gd name="T5" fmla="*/ 20 h 96"/>
                      <a:gd name="T6" fmla="*/ 104 w 160"/>
                      <a:gd name="T7" fmla="*/ 0 h 96"/>
                      <a:gd name="T8" fmla="*/ 136 w 160"/>
                      <a:gd name="T9" fmla="*/ 4 h 96"/>
                      <a:gd name="T10" fmla="*/ 144 w 160"/>
                      <a:gd name="T11" fmla="*/ 32 h 96"/>
                      <a:gd name="T12" fmla="*/ 160 w 160"/>
                      <a:gd name="T13" fmla="*/ 60 h 96"/>
                      <a:gd name="T14" fmla="*/ 160 w 160"/>
                      <a:gd name="T15" fmla="*/ 84 h 96"/>
                      <a:gd name="T16" fmla="*/ 128 w 160"/>
                      <a:gd name="T17" fmla="*/ 92 h 96"/>
                      <a:gd name="T18" fmla="*/ 100 w 160"/>
                      <a:gd name="T19" fmla="*/ 92 h 96"/>
                      <a:gd name="T20" fmla="*/ 56 w 160"/>
                      <a:gd name="T21" fmla="*/ 96 h 96"/>
                      <a:gd name="T22" fmla="*/ 12 w 160"/>
                      <a:gd name="T23" fmla="*/ 84 h 96"/>
                      <a:gd name="T24" fmla="*/ 0 w 160"/>
                      <a:gd name="T25" fmla="*/ 66 h 96"/>
                      <a:gd name="T26" fmla="*/ 28 w 160"/>
                      <a:gd name="T27" fmla="*/ 4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0" h="96">
                        <a:moveTo>
                          <a:pt x="28" y="4"/>
                        </a:moveTo>
                        <a:lnTo>
                          <a:pt x="84" y="32"/>
                        </a:lnTo>
                        <a:lnTo>
                          <a:pt x="96" y="20"/>
                        </a:lnTo>
                        <a:lnTo>
                          <a:pt x="104" y="0"/>
                        </a:lnTo>
                        <a:lnTo>
                          <a:pt x="136" y="4"/>
                        </a:lnTo>
                        <a:lnTo>
                          <a:pt x="144" y="32"/>
                        </a:lnTo>
                        <a:lnTo>
                          <a:pt x="160" y="60"/>
                        </a:lnTo>
                        <a:lnTo>
                          <a:pt x="160" y="84"/>
                        </a:lnTo>
                        <a:lnTo>
                          <a:pt x="128" y="92"/>
                        </a:lnTo>
                        <a:lnTo>
                          <a:pt x="100" y="92"/>
                        </a:lnTo>
                        <a:lnTo>
                          <a:pt x="56" y="96"/>
                        </a:lnTo>
                        <a:lnTo>
                          <a:pt x="12" y="84"/>
                        </a:lnTo>
                        <a:lnTo>
                          <a:pt x="0" y="66"/>
                        </a:lnTo>
                        <a:lnTo>
                          <a:pt x="28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1" name="Freeform 387"/>
                  <p:cNvSpPr>
                    <a:spLocks/>
                  </p:cNvSpPr>
                  <p:nvPr/>
                </p:nvSpPr>
                <p:spPr bwMode="auto">
                  <a:xfrm>
                    <a:off x="2220" y="3360"/>
                    <a:ext cx="63" cy="94"/>
                  </a:xfrm>
                  <a:custGeom>
                    <a:avLst/>
                    <a:gdLst>
                      <a:gd name="T0" fmla="*/ 24 w 63"/>
                      <a:gd name="T1" fmla="*/ 0 h 94"/>
                      <a:gd name="T2" fmla="*/ 13 w 63"/>
                      <a:gd name="T3" fmla="*/ 11 h 94"/>
                      <a:gd name="T4" fmla="*/ 0 w 63"/>
                      <a:gd name="T5" fmla="*/ 22 h 94"/>
                      <a:gd name="T6" fmla="*/ 24 w 63"/>
                      <a:gd name="T7" fmla="*/ 94 h 94"/>
                      <a:gd name="T8" fmla="*/ 63 w 63"/>
                      <a:gd name="T9" fmla="*/ 54 h 94"/>
                      <a:gd name="T10" fmla="*/ 17 w 63"/>
                      <a:gd name="T11" fmla="*/ 7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94">
                        <a:moveTo>
                          <a:pt x="24" y="0"/>
                        </a:moveTo>
                        <a:cubicBezTo>
                          <a:pt x="18" y="11"/>
                          <a:pt x="26" y="11"/>
                          <a:pt x="13" y="11"/>
                        </a:cubicBezTo>
                        <a:lnTo>
                          <a:pt x="0" y="22"/>
                        </a:lnTo>
                        <a:lnTo>
                          <a:pt x="24" y="94"/>
                        </a:lnTo>
                        <a:lnTo>
                          <a:pt x="63" y="54"/>
                        </a:lnTo>
                        <a:lnTo>
                          <a:pt x="17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2" name="Freeform 388"/>
                  <p:cNvSpPr>
                    <a:spLocks/>
                  </p:cNvSpPr>
                  <p:nvPr/>
                </p:nvSpPr>
                <p:spPr bwMode="auto">
                  <a:xfrm>
                    <a:off x="2292" y="3369"/>
                    <a:ext cx="56" cy="81"/>
                  </a:xfrm>
                  <a:custGeom>
                    <a:avLst/>
                    <a:gdLst>
                      <a:gd name="T0" fmla="*/ 25 w 56"/>
                      <a:gd name="T1" fmla="*/ 0 h 81"/>
                      <a:gd name="T2" fmla="*/ 36 w 56"/>
                      <a:gd name="T3" fmla="*/ 11 h 81"/>
                      <a:gd name="T4" fmla="*/ 56 w 56"/>
                      <a:gd name="T5" fmla="*/ 9 h 81"/>
                      <a:gd name="T6" fmla="*/ 40 w 56"/>
                      <a:gd name="T7" fmla="*/ 81 h 81"/>
                      <a:gd name="T8" fmla="*/ 0 w 56"/>
                      <a:gd name="T9" fmla="*/ 49 h 81"/>
                      <a:gd name="T10" fmla="*/ 32 w 56"/>
                      <a:gd name="T11" fmla="*/ 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81">
                        <a:moveTo>
                          <a:pt x="25" y="0"/>
                        </a:moveTo>
                        <a:cubicBezTo>
                          <a:pt x="31" y="11"/>
                          <a:pt x="23" y="11"/>
                          <a:pt x="36" y="11"/>
                        </a:cubicBezTo>
                        <a:lnTo>
                          <a:pt x="56" y="9"/>
                        </a:lnTo>
                        <a:lnTo>
                          <a:pt x="40" y="81"/>
                        </a:lnTo>
                        <a:lnTo>
                          <a:pt x="0" y="49"/>
                        </a:lnTo>
                        <a:lnTo>
                          <a:pt x="32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25" name="Freeform 389" descr="Коричневый мрамор"/>
              <p:cNvSpPr>
                <a:spLocks/>
              </p:cNvSpPr>
              <p:nvPr/>
            </p:nvSpPr>
            <p:spPr bwMode="auto">
              <a:xfrm>
                <a:off x="1104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2" name="Freeform 390"/>
            <p:cNvSpPr>
              <a:spLocks/>
            </p:cNvSpPr>
            <p:nvPr/>
          </p:nvSpPr>
          <p:spPr bwMode="auto">
            <a:xfrm>
              <a:off x="960" y="3629"/>
              <a:ext cx="121" cy="106"/>
            </a:xfrm>
            <a:custGeom>
              <a:avLst/>
              <a:gdLst>
                <a:gd name="T0" fmla="*/ 43 w 121"/>
                <a:gd name="T1" fmla="*/ 0 h 106"/>
                <a:gd name="T2" fmla="*/ 7 w 121"/>
                <a:gd name="T3" fmla="*/ 27 h 106"/>
                <a:gd name="T4" fmla="*/ 4 w 121"/>
                <a:gd name="T5" fmla="*/ 72 h 106"/>
                <a:gd name="T6" fmla="*/ 34 w 121"/>
                <a:gd name="T7" fmla="*/ 102 h 106"/>
                <a:gd name="T8" fmla="*/ 64 w 121"/>
                <a:gd name="T9" fmla="*/ 99 h 106"/>
                <a:gd name="T10" fmla="*/ 76 w 121"/>
                <a:gd name="T11" fmla="*/ 93 h 106"/>
                <a:gd name="T12" fmla="*/ 85 w 121"/>
                <a:gd name="T13" fmla="*/ 93 h 106"/>
                <a:gd name="T14" fmla="*/ 94 w 121"/>
                <a:gd name="T15" fmla="*/ 90 h 106"/>
                <a:gd name="T16" fmla="*/ 121 w 121"/>
                <a:gd name="T17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06">
                  <a:moveTo>
                    <a:pt x="43" y="0"/>
                  </a:moveTo>
                  <a:cubicBezTo>
                    <a:pt x="37" y="5"/>
                    <a:pt x="13" y="15"/>
                    <a:pt x="7" y="27"/>
                  </a:cubicBezTo>
                  <a:cubicBezTo>
                    <a:pt x="1" y="39"/>
                    <a:pt x="0" y="60"/>
                    <a:pt x="4" y="72"/>
                  </a:cubicBezTo>
                  <a:cubicBezTo>
                    <a:pt x="8" y="84"/>
                    <a:pt x="24" y="98"/>
                    <a:pt x="34" y="102"/>
                  </a:cubicBezTo>
                  <a:cubicBezTo>
                    <a:pt x="44" y="106"/>
                    <a:pt x="57" y="100"/>
                    <a:pt x="64" y="99"/>
                  </a:cubicBezTo>
                  <a:cubicBezTo>
                    <a:pt x="71" y="98"/>
                    <a:pt x="72" y="94"/>
                    <a:pt x="76" y="93"/>
                  </a:cubicBezTo>
                  <a:cubicBezTo>
                    <a:pt x="80" y="92"/>
                    <a:pt x="82" y="93"/>
                    <a:pt x="85" y="93"/>
                  </a:cubicBezTo>
                  <a:cubicBezTo>
                    <a:pt x="88" y="93"/>
                    <a:pt x="88" y="101"/>
                    <a:pt x="94" y="90"/>
                  </a:cubicBezTo>
                  <a:cubicBezTo>
                    <a:pt x="100" y="79"/>
                    <a:pt x="116" y="38"/>
                    <a:pt x="121" y="24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Freeform 391"/>
            <p:cNvSpPr>
              <a:spLocks/>
            </p:cNvSpPr>
            <p:nvPr/>
          </p:nvSpPr>
          <p:spPr bwMode="auto">
            <a:xfrm>
              <a:off x="1440" y="3626"/>
              <a:ext cx="102" cy="102"/>
            </a:xfrm>
            <a:custGeom>
              <a:avLst/>
              <a:gdLst>
                <a:gd name="T0" fmla="*/ 56 w 102"/>
                <a:gd name="T1" fmla="*/ 0 h 102"/>
                <a:gd name="T2" fmla="*/ 86 w 102"/>
                <a:gd name="T3" fmla="*/ 18 h 102"/>
                <a:gd name="T4" fmla="*/ 101 w 102"/>
                <a:gd name="T5" fmla="*/ 42 h 102"/>
                <a:gd name="T6" fmla="*/ 95 w 102"/>
                <a:gd name="T7" fmla="*/ 81 h 102"/>
                <a:gd name="T8" fmla="*/ 71 w 102"/>
                <a:gd name="T9" fmla="*/ 99 h 102"/>
                <a:gd name="T10" fmla="*/ 38 w 102"/>
                <a:gd name="T11" fmla="*/ 99 h 102"/>
                <a:gd name="T12" fmla="*/ 20 w 102"/>
                <a:gd name="T13" fmla="*/ 84 h 102"/>
                <a:gd name="T14" fmla="*/ 2 w 102"/>
                <a:gd name="T15" fmla="*/ 51 h 102"/>
                <a:gd name="T16" fmla="*/ 5 w 102"/>
                <a:gd name="T17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56" y="0"/>
                  </a:moveTo>
                  <a:cubicBezTo>
                    <a:pt x="61" y="3"/>
                    <a:pt x="79" y="11"/>
                    <a:pt x="86" y="18"/>
                  </a:cubicBezTo>
                  <a:cubicBezTo>
                    <a:pt x="93" y="25"/>
                    <a:pt x="100" y="32"/>
                    <a:pt x="101" y="42"/>
                  </a:cubicBezTo>
                  <a:cubicBezTo>
                    <a:pt x="102" y="52"/>
                    <a:pt x="100" y="72"/>
                    <a:pt x="95" y="81"/>
                  </a:cubicBezTo>
                  <a:cubicBezTo>
                    <a:pt x="90" y="90"/>
                    <a:pt x="80" y="96"/>
                    <a:pt x="71" y="99"/>
                  </a:cubicBezTo>
                  <a:cubicBezTo>
                    <a:pt x="62" y="102"/>
                    <a:pt x="46" y="101"/>
                    <a:pt x="38" y="99"/>
                  </a:cubicBezTo>
                  <a:cubicBezTo>
                    <a:pt x="30" y="97"/>
                    <a:pt x="26" y="92"/>
                    <a:pt x="20" y="84"/>
                  </a:cubicBezTo>
                  <a:cubicBezTo>
                    <a:pt x="14" y="76"/>
                    <a:pt x="4" y="62"/>
                    <a:pt x="2" y="51"/>
                  </a:cubicBezTo>
                  <a:cubicBezTo>
                    <a:pt x="0" y="40"/>
                    <a:pt x="5" y="25"/>
                    <a:pt x="5" y="18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" name="Group 582"/>
          <p:cNvGrpSpPr>
            <a:grpSpLocks/>
          </p:cNvGrpSpPr>
          <p:nvPr/>
        </p:nvGrpSpPr>
        <p:grpSpPr bwMode="auto">
          <a:xfrm>
            <a:off x="2811572" y="4952317"/>
            <a:ext cx="1219200" cy="1762125"/>
            <a:chOff x="864" y="2928"/>
            <a:chExt cx="768" cy="1110"/>
          </a:xfrm>
        </p:grpSpPr>
        <p:grpSp>
          <p:nvGrpSpPr>
            <p:cNvPr id="144" name="Group 370"/>
            <p:cNvGrpSpPr>
              <a:grpSpLocks/>
            </p:cNvGrpSpPr>
            <p:nvPr/>
          </p:nvGrpSpPr>
          <p:grpSpPr bwMode="auto">
            <a:xfrm>
              <a:off x="864" y="2928"/>
              <a:ext cx="768" cy="1110"/>
              <a:chOff x="864" y="2922"/>
              <a:chExt cx="768" cy="1110"/>
            </a:xfrm>
          </p:grpSpPr>
          <p:grpSp>
            <p:nvGrpSpPr>
              <p:cNvPr id="147" name="Group 371"/>
              <p:cNvGrpSpPr>
                <a:grpSpLocks/>
              </p:cNvGrpSpPr>
              <p:nvPr/>
            </p:nvGrpSpPr>
            <p:grpSpPr bwMode="auto">
              <a:xfrm>
                <a:off x="864" y="2922"/>
                <a:ext cx="768" cy="1110"/>
                <a:chOff x="1824" y="2880"/>
                <a:chExt cx="870" cy="1279"/>
              </a:xfrm>
            </p:grpSpPr>
            <p:pic>
              <p:nvPicPr>
                <p:cNvPr id="149" name="Picture 372" descr="girl5o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2880"/>
                  <a:ext cx="870" cy="12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150" name="Group 373"/>
                <p:cNvGrpSpPr>
                  <a:grpSpLocks/>
                </p:cNvGrpSpPr>
                <p:nvPr/>
              </p:nvGrpSpPr>
              <p:grpSpPr bwMode="auto">
                <a:xfrm>
                  <a:off x="1980" y="3360"/>
                  <a:ext cx="600" cy="715"/>
                  <a:chOff x="1980" y="3360"/>
                  <a:chExt cx="600" cy="715"/>
                </a:xfrm>
              </p:grpSpPr>
              <p:sp>
                <p:nvSpPr>
                  <p:cNvPr id="151" name="Freeform 374"/>
                  <p:cNvSpPr>
                    <a:spLocks/>
                  </p:cNvSpPr>
                  <p:nvPr/>
                </p:nvSpPr>
                <p:spPr bwMode="auto">
                  <a:xfrm>
                    <a:off x="2030" y="3380"/>
                    <a:ext cx="478" cy="695"/>
                  </a:xfrm>
                  <a:custGeom>
                    <a:avLst/>
                    <a:gdLst>
                      <a:gd name="T0" fmla="*/ 146 w 478"/>
                      <a:gd name="T1" fmla="*/ 6 h 695"/>
                      <a:gd name="T2" fmla="*/ 206 w 478"/>
                      <a:gd name="T3" fmla="*/ 10 h 695"/>
                      <a:gd name="T4" fmla="*/ 190 w 478"/>
                      <a:gd name="T5" fmla="*/ 61 h 695"/>
                      <a:gd name="T6" fmla="*/ 190 w 478"/>
                      <a:gd name="T7" fmla="*/ 97 h 695"/>
                      <a:gd name="T8" fmla="*/ 340 w 478"/>
                      <a:gd name="T9" fmla="*/ 97 h 695"/>
                      <a:gd name="T10" fmla="*/ 322 w 478"/>
                      <a:gd name="T11" fmla="*/ 28 h 695"/>
                      <a:gd name="T12" fmla="*/ 322 w 478"/>
                      <a:gd name="T13" fmla="*/ 6 h 695"/>
                      <a:gd name="T14" fmla="*/ 350 w 478"/>
                      <a:gd name="T15" fmla="*/ 6 h 695"/>
                      <a:gd name="T16" fmla="*/ 370 w 478"/>
                      <a:gd name="T17" fmla="*/ 18 h 695"/>
                      <a:gd name="T18" fmla="*/ 398 w 478"/>
                      <a:gd name="T19" fmla="*/ 94 h 695"/>
                      <a:gd name="T20" fmla="*/ 414 w 478"/>
                      <a:gd name="T21" fmla="*/ 170 h 695"/>
                      <a:gd name="T22" fmla="*/ 414 w 478"/>
                      <a:gd name="T23" fmla="*/ 262 h 695"/>
                      <a:gd name="T24" fmla="*/ 442 w 478"/>
                      <a:gd name="T25" fmla="*/ 318 h 695"/>
                      <a:gd name="T26" fmla="*/ 466 w 478"/>
                      <a:gd name="T27" fmla="*/ 412 h 695"/>
                      <a:gd name="T28" fmla="*/ 478 w 478"/>
                      <a:gd name="T29" fmla="*/ 518 h 695"/>
                      <a:gd name="T30" fmla="*/ 466 w 478"/>
                      <a:gd name="T31" fmla="*/ 604 h 695"/>
                      <a:gd name="T32" fmla="*/ 446 w 478"/>
                      <a:gd name="T33" fmla="*/ 682 h 695"/>
                      <a:gd name="T34" fmla="*/ 438 w 478"/>
                      <a:gd name="T35" fmla="*/ 682 h 695"/>
                      <a:gd name="T36" fmla="*/ 418 w 478"/>
                      <a:gd name="T37" fmla="*/ 678 h 695"/>
                      <a:gd name="T38" fmla="*/ 402 w 478"/>
                      <a:gd name="T39" fmla="*/ 670 h 695"/>
                      <a:gd name="T40" fmla="*/ 374 w 478"/>
                      <a:gd name="T41" fmla="*/ 650 h 695"/>
                      <a:gd name="T42" fmla="*/ 346 w 478"/>
                      <a:gd name="T43" fmla="*/ 634 h 695"/>
                      <a:gd name="T44" fmla="*/ 322 w 478"/>
                      <a:gd name="T45" fmla="*/ 637 h 695"/>
                      <a:gd name="T46" fmla="*/ 292 w 478"/>
                      <a:gd name="T47" fmla="*/ 637 h 695"/>
                      <a:gd name="T48" fmla="*/ 274 w 478"/>
                      <a:gd name="T49" fmla="*/ 652 h 695"/>
                      <a:gd name="T50" fmla="*/ 244 w 478"/>
                      <a:gd name="T51" fmla="*/ 667 h 695"/>
                      <a:gd name="T52" fmla="*/ 226 w 478"/>
                      <a:gd name="T53" fmla="*/ 652 h 695"/>
                      <a:gd name="T54" fmla="*/ 166 w 478"/>
                      <a:gd name="T55" fmla="*/ 638 h 695"/>
                      <a:gd name="T56" fmla="*/ 142 w 478"/>
                      <a:gd name="T57" fmla="*/ 634 h 695"/>
                      <a:gd name="T58" fmla="*/ 114 w 478"/>
                      <a:gd name="T59" fmla="*/ 646 h 695"/>
                      <a:gd name="T60" fmla="*/ 74 w 478"/>
                      <a:gd name="T61" fmla="*/ 674 h 695"/>
                      <a:gd name="T62" fmla="*/ 46 w 478"/>
                      <a:gd name="T63" fmla="*/ 686 h 695"/>
                      <a:gd name="T64" fmla="*/ 34 w 478"/>
                      <a:gd name="T65" fmla="*/ 652 h 695"/>
                      <a:gd name="T66" fmla="*/ 4 w 478"/>
                      <a:gd name="T67" fmla="*/ 571 h 695"/>
                      <a:gd name="T68" fmla="*/ 10 w 478"/>
                      <a:gd name="T69" fmla="*/ 499 h 695"/>
                      <a:gd name="T70" fmla="*/ 16 w 478"/>
                      <a:gd name="T71" fmla="*/ 427 h 695"/>
                      <a:gd name="T72" fmla="*/ 46 w 478"/>
                      <a:gd name="T73" fmla="*/ 337 h 695"/>
                      <a:gd name="T74" fmla="*/ 78 w 478"/>
                      <a:gd name="T75" fmla="*/ 270 h 695"/>
                      <a:gd name="T76" fmla="*/ 86 w 478"/>
                      <a:gd name="T77" fmla="*/ 222 h 695"/>
                      <a:gd name="T78" fmla="*/ 82 w 478"/>
                      <a:gd name="T79" fmla="*/ 172 h 695"/>
                      <a:gd name="T80" fmla="*/ 94 w 478"/>
                      <a:gd name="T81" fmla="*/ 127 h 695"/>
                      <a:gd name="T82" fmla="*/ 130 w 478"/>
                      <a:gd name="T83" fmla="*/ 76 h 695"/>
                      <a:gd name="T84" fmla="*/ 136 w 478"/>
                      <a:gd name="T85" fmla="*/ 49 h 695"/>
                      <a:gd name="T86" fmla="*/ 146 w 478"/>
                      <a:gd name="T87" fmla="*/ 6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478" h="695">
                        <a:moveTo>
                          <a:pt x="146" y="6"/>
                        </a:moveTo>
                        <a:cubicBezTo>
                          <a:pt x="158" y="0"/>
                          <a:pt x="199" y="1"/>
                          <a:pt x="206" y="10"/>
                        </a:cubicBezTo>
                        <a:cubicBezTo>
                          <a:pt x="213" y="19"/>
                          <a:pt x="193" y="47"/>
                          <a:pt x="190" y="61"/>
                        </a:cubicBezTo>
                        <a:cubicBezTo>
                          <a:pt x="187" y="75"/>
                          <a:pt x="165" y="91"/>
                          <a:pt x="190" y="97"/>
                        </a:cubicBezTo>
                        <a:cubicBezTo>
                          <a:pt x="215" y="103"/>
                          <a:pt x="318" y="109"/>
                          <a:pt x="340" y="97"/>
                        </a:cubicBezTo>
                        <a:cubicBezTo>
                          <a:pt x="362" y="85"/>
                          <a:pt x="325" y="43"/>
                          <a:pt x="322" y="28"/>
                        </a:cubicBezTo>
                        <a:cubicBezTo>
                          <a:pt x="319" y="13"/>
                          <a:pt x="317" y="10"/>
                          <a:pt x="322" y="6"/>
                        </a:cubicBezTo>
                        <a:cubicBezTo>
                          <a:pt x="327" y="2"/>
                          <a:pt x="342" y="4"/>
                          <a:pt x="350" y="6"/>
                        </a:cubicBezTo>
                        <a:cubicBezTo>
                          <a:pt x="358" y="8"/>
                          <a:pt x="362" y="3"/>
                          <a:pt x="370" y="18"/>
                        </a:cubicBezTo>
                        <a:cubicBezTo>
                          <a:pt x="378" y="33"/>
                          <a:pt x="391" y="69"/>
                          <a:pt x="398" y="94"/>
                        </a:cubicBezTo>
                        <a:cubicBezTo>
                          <a:pt x="405" y="119"/>
                          <a:pt x="411" y="142"/>
                          <a:pt x="414" y="170"/>
                        </a:cubicBezTo>
                        <a:cubicBezTo>
                          <a:pt x="417" y="198"/>
                          <a:pt x="409" y="237"/>
                          <a:pt x="414" y="262"/>
                        </a:cubicBezTo>
                        <a:cubicBezTo>
                          <a:pt x="419" y="287"/>
                          <a:pt x="433" y="293"/>
                          <a:pt x="442" y="318"/>
                        </a:cubicBezTo>
                        <a:cubicBezTo>
                          <a:pt x="451" y="343"/>
                          <a:pt x="460" y="379"/>
                          <a:pt x="466" y="412"/>
                        </a:cubicBezTo>
                        <a:cubicBezTo>
                          <a:pt x="472" y="445"/>
                          <a:pt x="478" y="486"/>
                          <a:pt x="478" y="518"/>
                        </a:cubicBezTo>
                        <a:cubicBezTo>
                          <a:pt x="478" y="550"/>
                          <a:pt x="471" y="577"/>
                          <a:pt x="466" y="604"/>
                        </a:cubicBezTo>
                        <a:cubicBezTo>
                          <a:pt x="461" y="631"/>
                          <a:pt x="451" y="669"/>
                          <a:pt x="446" y="682"/>
                        </a:cubicBezTo>
                        <a:cubicBezTo>
                          <a:pt x="441" y="695"/>
                          <a:pt x="443" y="683"/>
                          <a:pt x="438" y="682"/>
                        </a:cubicBezTo>
                        <a:cubicBezTo>
                          <a:pt x="433" y="681"/>
                          <a:pt x="424" y="680"/>
                          <a:pt x="418" y="678"/>
                        </a:cubicBezTo>
                        <a:cubicBezTo>
                          <a:pt x="412" y="676"/>
                          <a:pt x="409" y="675"/>
                          <a:pt x="402" y="670"/>
                        </a:cubicBezTo>
                        <a:cubicBezTo>
                          <a:pt x="395" y="665"/>
                          <a:pt x="383" y="656"/>
                          <a:pt x="374" y="650"/>
                        </a:cubicBezTo>
                        <a:cubicBezTo>
                          <a:pt x="365" y="644"/>
                          <a:pt x="355" y="636"/>
                          <a:pt x="346" y="634"/>
                        </a:cubicBezTo>
                        <a:cubicBezTo>
                          <a:pt x="337" y="632"/>
                          <a:pt x="331" y="636"/>
                          <a:pt x="322" y="637"/>
                        </a:cubicBezTo>
                        <a:cubicBezTo>
                          <a:pt x="313" y="638"/>
                          <a:pt x="300" y="634"/>
                          <a:pt x="292" y="637"/>
                        </a:cubicBezTo>
                        <a:cubicBezTo>
                          <a:pt x="284" y="640"/>
                          <a:pt x="282" y="647"/>
                          <a:pt x="274" y="652"/>
                        </a:cubicBezTo>
                        <a:cubicBezTo>
                          <a:pt x="266" y="657"/>
                          <a:pt x="252" y="667"/>
                          <a:pt x="244" y="667"/>
                        </a:cubicBezTo>
                        <a:cubicBezTo>
                          <a:pt x="236" y="667"/>
                          <a:pt x="239" y="657"/>
                          <a:pt x="226" y="652"/>
                        </a:cubicBezTo>
                        <a:cubicBezTo>
                          <a:pt x="213" y="647"/>
                          <a:pt x="180" y="641"/>
                          <a:pt x="166" y="638"/>
                        </a:cubicBezTo>
                        <a:cubicBezTo>
                          <a:pt x="152" y="635"/>
                          <a:pt x="151" y="633"/>
                          <a:pt x="142" y="634"/>
                        </a:cubicBezTo>
                        <a:cubicBezTo>
                          <a:pt x="133" y="635"/>
                          <a:pt x="125" y="639"/>
                          <a:pt x="114" y="646"/>
                        </a:cubicBezTo>
                        <a:cubicBezTo>
                          <a:pt x="103" y="653"/>
                          <a:pt x="85" y="667"/>
                          <a:pt x="74" y="674"/>
                        </a:cubicBezTo>
                        <a:cubicBezTo>
                          <a:pt x="63" y="681"/>
                          <a:pt x="53" y="690"/>
                          <a:pt x="46" y="686"/>
                        </a:cubicBezTo>
                        <a:cubicBezTo>
                          <a:pt x="39" y="682"/>
                          <a:pt x="41" y="671"/>
                          <a:pt x="34" y="652"/>
                        </a:cubicBezTo>
                        <a:cubicBezTo>
                          <a:pt x="27" y="633"/>
                          <a:pt x="8" y="596"/>
                          <a:pt x="4" y="571"/>
                        </a:cubicBezTo>
                        <a:cubicBezTo>
                          <a:pt x="0" y="546"/>
                          <a:pt x="8" y="523"/>
                          <a:pt x="10" y="499"/>
                        </a:cubicBezTo>
                        <a:cubicBezTo>
                          <a:pt x="12" y="475"/>
                          <a:pt x="10" y="454"/>
                          <a:pt x="16" y="427"/>
                        </a:cubicBezTo>
                        <a:cubicBezTo>
                          <a:pt x="22" y="400"/>
                          <a:pt x="36" y="363"/>
                          <a:pt x="46" y="337"/>
                        </a:cubicBezTo>
                        <a:cubicBezTo>
                          <a:pt x="56" y="311"/>
                          <a:pt x="71" y="289"/>
                          <a:pt x="78" y="270"/>
                        </a:cubicBezTo>
                        <a:cubicBezTo>
                          <a:pt x="85" y="251"/>
                          <a:pt x="85" y="238"/>
                          <a:pt x="86" y="222"/>
                        </a:cubicBezTo>
                        <a:cubicBezTo>
                          <a:pt x="87" y="206"/>
                          <a:pt x="81" y="188"/>
                          <a:pt x="82" y="172"/>
                        </a:cubicBezTo>
                        <a:cubicBezTo>
                          <a:pt x="83" y="156"/>
                          <a:pt x="86" y="143"/>
                          <a:pt x="94" y="127"/>
                        </a:cubicBezTo>
                        <a:cubicBezTo>
                          <a:pt x="102" y="111"/>
                          <a:pt x="123" y="89"/>
                          <a:pt x="130" y="76"/>
                        </a:cubicBezTo>
                        <a:cubicBezTo>
                          <a:pt x="137" y="63"/>
                          <a:pt x="133" y="61"/>
                          <a:pt x="136" y="49"/>
                        </a:cubicBezTo>
                        <a:cubicBezTo>
                          <a:pt x="139" y="37"/>
                          <a:pt x="134" y="12"/>
                          <a:pt x="146" y="6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4D4D4D"/>
                      </a:gs>
                      <a:gs pos="50000">
                        <a:schemeClr val="tx2"/>
                      </a:gs>
                      <a:gs pos="100000">
                        <a:srgbClr val="4D4D4D"/>
                      </a:gs>
                    </a:gsLst>
                    <a:lin ang="1890000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2" name="Freeform 375"/>
                  <p:cNvSpPr>
                    <a:spLocks/>
                  </p:cNvSpPr>
                  <p:nvPr/>
                </p:nvSpPr>
                <p:spPr bwMode="auto">
                  <a:xfrm>
                    <a:off x="2276" y="3690"/>
                    <a:ext cx="16" cy="360"/>
                  </a:xfrm>
                  <a:custGeom>
                    <a:avLst/>
                    <a:gdLst>
                      <a:gd name="T0" fmla="*/ 0 w 16"/>
                      <a:gd name="T1" fmla="*/ 360 h 360"/>
                      <a:gd name="T2" fmla="*/ 16 w 16"/>
                      <a:gd name="T3" fmla="*/ 0 h 3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16" h="360">
                        <a:moveTo>
                          <a:pt x="0" y="360"/>
                        </a:moveTo>
                        <a:lnTo>
                          <a:pt x="16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3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3600"/>
                    <a:ext cx="336" cy="48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4" name="Oval 377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3600"/>
                    <a:ext cx="96" cy="4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5" name="Line 378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60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6" name="Freeform 379"/>
                  <p:cNvSpPr>
                    <a:spLocks/>
                  </p:cNvSpPr>
                  <p:nvPr/>
                </p:nvSpPr>
                <p:spPr bwMode="auto">
                  <a:xfrm>
                    <a:off x="2056" y="3648"/>
                    <a:ext cx="104" cy="130"/>
                  </a:xfrm>
                  <a:custGeom>
                    <a:avLst/>
                    <a:gdLst>
                      <a:gd name="T0" fmla="*/ 56 w 104"/>
                      <a:gd name="T1" fmla="*/ 0 h 130"/>
                      <a:gd name="T2" fmla="*/ 104 w 104"/>
                      <a:gd name="T3" fmla="*/ 0 h 130"/>
                      <a:gd name="T4" fmla="*/ 52 w 104"/>
                      <a:gd name="T5" fmla="*/ 78 h 130"/>
                      <a:gd name="T6" fmla="*/ 0 w 104"/>
                      <a:gd name="T7" fmla="*/ 130 h 130"/>
                      <a:gd name="T8" fmla="*/ 24 w 104"/>
                      <a:gd name="T9" fmla="*/ 58 h 130"/>
                      <a:gd name="T10" fmla="*/ 56 w 104"/>
                      <a:gd name="T11" fmla="*/ 0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4" h="130">
                        <a:moveTo>
                          <a:pt x="56" y="0"/>
                        </a:moveTo>
                        <a:lnTo>
                          <a:pt x="104" y="0"/>
                        </a:lnTo>
                        <a:lnTo>
                          <a:pt x="52" y="78"/>
                        </a:lnTo>
                        <a:lnTo>
                          <a:pt x="0" y="130"/>
                        </a:lnTo>
                        <a:lnTo>
                          <a:pt x="24" y="58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7" name="Freeform 380"/>
                  <p:cNvSpPr>
                    <a:spLocks/>
                  </p:cNvSpPr>
                  <p:nvPr/>
                </p:nvSpPr>
                <p:spPr bwMode="auto">
                  <a:xfrm>
                    <a:off x="2400" y="3648"/>
                    <a:ext cx="96" cy="134"/>
                  </a:xfrm>
                  <a:custGeom>
                    <a:avLst/>
                    <a:gdLst>
                      <a:gd name="T0" fmla="*/ 48 w 96"/>
                      <a:gd name="T1" fmla="*/ 0 h 134"/>
                      <a:gd name="T2" fmla="*/ 0 w 96"/>
                      <a:gd name="T3" fmla="*/ 0 h 134"/>
                      <a:gd name="T4" fmla="*/ 44 w 96"/>
                      <a:gd name="T5" fmla="*/ 82 h 134"/>
                      <a:gd name="T6" fmla="*/ 96 w 96"/>
                      <a:gd name="T7" fmla="*/ 134 h 134"/>
                      <a:gd name="T8" fmla="*/ 80 w 96"/>
                      <a:gd name="T9" fmla="*/ 58 h 134"/>
                      <a:gd name="T10" fmla="*/ 48 w 96"/>
                      <a:gd name="T11" fmla="*/ 0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6" h="134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44" y="82"/>
                        </a:lnTo>
                        <a:lnTo>
                          <a:pt x="96" y="134"/>
                        </a:lnTo>
                        <a:lnTo>
                          <a:pt x="80" y="58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 w="6350" cmpd="sng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8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504"/>
                    <a:ext cx="48" cy="48"/>
                  </a:xfrm>
                  <a:prstGeom prst="rect">
                    <a:avLst/>
                  </a:prstGeom>
                  <a:solidFill>
                    <a:srgbClr val="333333"/>
                  </a:solidFill>
                  <a:ln w="3175">
                    <a:solidFill>
                      <a:schemeClr val="bg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59" name="Freeform 382"/>
                  <p:cNvSpPr>
                    <a:spLocks/>
                  </p:cNvSpPr>
                  <p:nvPr/>
                </p:nvSpPr>
                <p:spPr bwMode="auto">
                  <a:xfrm>
                    <a:off x="2400" y="3385"/>
                    <a:ext cx="159" cy="315"/>
                  </a:xfrm>
                  <a:custGeom>
                    <a:avLst/>
                    <a:gdLst>
                      <a:gd name="T0" fmla="*/ 0 w 159"/>
                      <a:gd name="T1" fmla="*/ 5 h 315"/>
                      <a:gd name="T2" fmla="*/ 66 w 159"/>
                      <a:gd name="T3" fmla="*/ 29 h 315"/>
                      <a:gd name="T4" fmla="*/ 138 w 159"/>
                      <a:gd name="T5" fmla="*/ 84 h 315"/>
                      <a:gd name="T6" fmla="*/ 148 w 159"/>
                      <a:gd name="T7" fmla="*/ 145 h 315"/>
                      <a:gd name="T8" fmla="*/ 152 w 159"/>
                      <a:gd name="T9" fmla="*/ 185 h 315"/>
                      <a:gd name="T10" fmla="*/ 159 w 159"/>
                      <a:gd name="T11" fmla="*/ 243 h 315"/>
                      <a:gd name="T12" fmla="*/ 152 w 159"/>
                      <a:gd name="T13" fmla="*/ 289 h 315"/>
                      <a:gd name="T14" fmla="*/ 129 w 159"/>
                      <a:gd name="T15" fmla="*/ 305 h 315"/>
                      <a:gd name="T16" fmla="*/ 105 w 159"/>
                      <a:gd name="T17" fmla="*/ 308 h 315"/>
                      <a:gd name="T18" fmla="*/ 84 w 159"/>
                      <a:gd name="T19" fmla="*/ 313 h 315"/>
                      <a:gd name="T20" fmla="*/ 72 w 159"/>
                      <a:gd name="T21" fmla="*/ 297 h 315"/>
                      <a:gd name="T22" fmla="*/ 52 w 159"/>
                      <a:gd name="T23" fmla="*/ 261 h 315"/>
                      <a:gd name="T24" fmla="*/ 52 w 159"/>
                      <a:gd name="T25" fmla="*/ 221 h 315"/>
                      <a:gd name="T26" fmla="*/ 48 w 159"/>
                      <a:gd name="T27" fmla="*/ 193 h 315"/>
                      <a:gd name="T28" fmla="*/ 48 w 159"/>
                      <a:gd name="T29" fmla="*/ 161 h 315"/>
                      <a:gd name="T30" fmla="*/ 36 w 159"/>
                      <a:gd name="T31" fmla="*/ 117 h 315"/>
                      <a:gd name="T32" fmla="*/ 20 w 159"/>
                      <a:gd name="T33" fmla="*/ 77 h 315"/>
                      <a:gd name="T34" fmla="*/ 0 w 159"/>
                      <a:gd name="T35" fmla="*/ 5 h 3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9" h="315">
                        <a:moveTo>
                          <a:pt x="0" y="5"/>
                        </a:moveTo>
                        <a:cubicBezTo>
                          <a:pt x="6" y="0"/>
                          <a:pt x="43" y="16"/>
                          <a:pt x="66" y="29"/>
                        </a:cubicBezTo>
                        <a:cubicBezTo>
                          <a:pt x="89" y="42"/>
                          <a:pt x="124" y="65"/>
                          <a:pt x="138" y="84"/>
                        </a:cubicBezTo>
                        <a:cubicBezTo>
                          <a:pt x="151" y="103"/>
                          <a:pt x="146" y="128"/>
                          <a:pt x="148" y="145"/>
                        </a:cubicBezTo>
                        <a:cubicBezTo>
                          <a:pt x="151" y="163"/>
                          <a:pt x="150" y="169"/>
                          <a:pt x="152" y="185"/>
                        </a:cubicBezTo>
                        <a:cubicBezTo>
                          <a:pt x="154" y="202"/>
                          <a:pt x="159" y="226"/>
                          <a:pt x="159" y="243"/>
                        </a:cubicBezTo>
                        <a:cubicBezTo>
                          <a:pt x="159" y="260"/>
                          <a:pt x="157" y="279"/>
                          <a:pt x="152" y="289"/>
                        </a:cubicBezTo>
                        <a:cubicBezTo>
                          <a:pt x="147" y="299"/>
                          <a:pt x="137" y="302"/>
                          <a:pt x="129" y="305"/>
                        </a:cubicBezTo>
                        <a:cubicBezTo>
                          <a:pt x="121" y="308"/>
                          <a:pt x="112" y="307"/>
                          <a:pt x="105" y="308"/>
                        </a:cubicBezTo>
                        <a:cubicBezTo>
                          <a:pt x="98" y="309"/>
                          <a:pt x="89" y="315"/>
                          <a:pt x="84" y="313"/>
                        </a:cubicBezTo>
                        <a:cubicBezTo>
                          <a:pt x="79" y="311"/>
                          <a:pt x="77" y="306"/>
                          <a:pt x="72" y="297"/>
                        </a:cubicBezTo>
                        <a:cubicBezTo>
                          <a:pt x="67" y="288"/>
                          <a:pt x="55" y="274"/>
                          <a:pt x="52" y="261"/>
                        </a:cubicBezTo>
                        <a:cubicBezTo>
                          <a:pt x="49" y="248"/>
                          <a:pt x="53" y="232"/>
                          <a:pt x="52" y="221"/>
                        </a:cubicBezTo>
                        <a:cubicBezTo>
                          <a:pt x="51" y="210"/>
                          <a:pt x="49" y="203"/>
                          <a:pt x="48" y="193"/>
                        </a:cubicBezTo>
                        <a:cubicBezTo>
                          <a:pt x="47" y="183"/>
                          <a:pt x="50" y="174"/>
                          <a:pt x="48" y="161"/>
                        </a:cubicBezTo>
                        <a:cubicBezTo>
                          <a:pt x="46" y="148"/>
                          <a:pt x="41" y="131"/>
                          <a:pt x="36" y="117"/>
                        </a:cubicBezTo>
                        <a:cubicBezTo>
                          <a:pt x="31" y="103"/>
                          <a:pt x="26" y="96"/>
                          <a:pt x="20" y="77"/>
                        </a:cubicBezTo>
                        <a:cubicBezTo>
                          <a:pt x="14" y="58"/>
                          <a:pt x="4" y="20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0" name="Freeform 383"/>
                  <p:cNvSpPr>
                    <a:spLocks/>
                  </p:cNvSpPr>
                  <p:nvPr/>
                </p:nvSpPr>
                <p:spPr bwMode="auto">
                  <a:xfrm>
                    <a:off x="2460" y="3614"/>
                    <a:ext cx="120" cy="84"/>
                  </a:xfrm>
                  <a:custGeom>
                    <a:avLst/>
                    <a:gdLst>
                      <a:gd name="T0" fmla="*/ 116 w 120"/>
                      <a:gd name="T1" fmla="*/ 0 h 84"/>
                      <a:gd name="T2" fmla="*/ 112 w 120"/>
                      <a:gd name="T3" fmla="*/ 0 h 84"/>
                      <a:gd name="T4" fmla="*/ 120 w 120"/>
                      <a:gd name="T5" fmla="*/ 60 h 84"/>
                      <a:gd name="T6" fmla="*/ 24 w 120"/>
                      <a:gd name="T7" fmla="*/ 84 h 84"/>
                      <a:gd name="T8" fmla="*/ 0 w 120"/>
                      <a:gd name="T9" fmla="*/ 44 h 84"/>
                      <a:gd name="T10" fmla="*/ 0 w 120"/>
                      <a:gd name="T11" fmla="*/ 48 h 84"/>
                      <a:gd name="T12" fmla="*/ 116 w 120"/>
                      <a:gd name="T13" fmla="*/ 0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0" h="84">
                        <a:moveTo>
                          <a:pt x="116" y="0"/>
                        </a:moveTo>
                        <a:lnTo>
                          <a:pt x="112" y="0"/>
                        </a:lnTo>
                        <a:lnTo>
                          <a:pt x="120" y="60"/>
                        </a:lnTo>
                        <a:lnTo>
                          <a:pt x="24" y="84"/>
                        </a:lnTo>
                        <a:lnTo>
                          <a:pt x="0" y="44"/>
                        </a:lnTo>
                        <a:lnTo>
                          <a:pt x="0" y="48"/>
                        </a:lnTo>
                        <a:lnTo>
                          <a:pt x="11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1" name="Freeform 384"/>
                  <p:cNvSpPr>
                    <a:spLocks/>
                  </p:cNvSpPr>
                  <p:nvPr/>
                </p:nvSpPr>
                <p:spPr bwMode="auto">
                  <a:xfrm>
                    <a:off x="2002" y="3374"/>
                    <a:ext cx="170" cy="322"/>
                  </a:xfrm>
                  <a:custGeom>
                    <a:avLst/>
                    <a:gdLst>
                      <a:gd name="T0" fmla="*/ 170 w 170"/>
                      <a:gd name="T1" fmla="*/ 8 h 322"/>
                      <a:gd name="T2" fmla="*/ 93 w 170"/>
                      <a:gd name="T3" fmla="*/ 36 h 322"/>
                      <a:gd name="T4" fmla="*/ 21 w 170"/>
                      <a:gd name="T5" fmla="*/ 91 h 322"/>
                      <a:gd name="T6" fmla="*/ 11 w 170"/>
                      <a:gd name="T7" fmla="*/ 152 h 322"/>
                      <a:gd name="T8" fmla="*/ 7 w 170"/>
                      <a:gd name="T9" fmla="*/ 192 h 322"/>
                      <a:gd name="T10" fmla="*/ 0 w 170"/>
                      <a:gd name="T11" fmla="*/ 250 h 322"/>
                      <a:gd name="T12" fmla="*/ 7 w 170"/>
                      <a:gd name="T13" fmla="*/ 296 h 322"/>
                      <a:gd name="T14" fmla="*/ 30 w 170"/>
                      <a:gd name="T15" fmla="*/ 312 h 322"/>
                      <a:gd name="T16" fmla="*/ 54 w 170"/>
                      <a:gd name="T17" fmla="*/ 315 h 322"/>
                      <a:gd name="T18" fmla="*/ 75 w 170"/>
                      <a:gd name="T19" fmla="*/ 320 h 322"/>
                      <a:gd name="T20" fmla="*/ 87 w 170"/>
                      <a:gd name="T21" fmla="*/ 304 h 322"/>
                      <a:gd name="T22" fmla="*/ 107 w 170"/>
                      <a:gd name="T23" fmla="*/ 268 h 322"/>
                      <a:gd name="T24" fmla="*/ 107 w 170"/>
                      <a:gd name="T25" fmla="*/ 228 h 322"/>
                      <a:gd name="T26" fmla="*/ 111 w 170"/>
                      <a:gd name="T27" fmla="*/ 200 h 322"/>
                      <a:gd name="T28" fmla="*/ 111 w 170"/>
                      <a:gd name="T29" fmla="*/ 168 h 322"/>
                      <a:gd name="T30" fmla="*/ 123 w 170"/>
                      <a:gd name="T31" fmla="*/ 124 h 322"/>
                      <a:gd name="T32" fmla="*/ 154 w 170"/>
                      <a:gd name="T33" fmla="*/ 76 h 322"/>
                      <a:gd name="T34" fmla="*/ 170 w 170"/>
                      <a:gd name="T35" fmla="*/ 8 h 3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70" h="322">
                        <a:moveTo>
                          <a:pt x="170" y="8"/>
                        </a:moveTo>
                        <a:cubicBezTo>
                          <a:pt x="162" y="0"/>
                          <a:pt x="118" y="22"/>
                          <a:pt x="93" y="36"/>
                        </a:cubicBezTo>
                        <a:cubicBezTo>
                          <a:pt x="68" y="50"/>
                          <a:pt x="35" y="72"/>
                          <a:pt x="21" y="91"/>
                        </a:cubicBezTo>
                        <a:cubicBezTo>
                          <a:pt x="8" y="110"/>
                          <a:pt x="13" y="135"/>
                          <a:pt x="11" y="152"/>
                        </a:cubicBezTo>
                        <a:cubicBezTo>
                          <a:pt x="8" y="170"/>
                          <a:pt x="9" y="176"/>
                          <a:pt x="7" y="192"/>
                        </a:cubicBezTo>
                        <a:cubicBezTo>
                          <a:pt x="5" y="209"/>
                          <a:pt x="0" y="233"/>
                          <a:pt x="0" y="250"/>
                        </a:cubicBezTo>
                        <a:cubicBezTo>
                          <a:pt x="0" y="267"/>
                          <a:pt x="2" y="286"/>
                          <a:pt x="7" y="296"/>
                        </a:cubicBezTo>
                        <a:cubicBezTo>
                          <a:pt x="12" y="306"/>
                          <a:pt x="22" y="309"/>
                          <a:pt x="30" y="312"/>
                        </a:cubicBezTo>
                        <a:cubicBezTo>
                          <a:pt x="38" y="315"/>
                          <a:pt x="47" y="314"/>
                          <a:pt x="54" y="315"/>
                        </a:cubicBezTo>
                        <a:cubicBezTo>
                          <a:pt x="61" y="316"/>
                          <a:pt x="70" y="322"/>
                          <a:pt x="75" y="320"/>
                        </a:cubicBezTo>
                        <a:cubicBezTo>
                          <a:pt x="80" y="318"/>
                          <a:pt x="82" y="313"/>
                          <a:pt x="87" y="304"/>
                        </a:cubicBezTo>
                        <a:cubicBezTo>
                          <a:pt x="92" y="295"/>
                          <a:pt x="104" y="281"/>
                          <a:pt x="107" y="268"/>
                        </a:cubicBezTo>
                        <a:cubicBezTo>
                          <a:pt x="110" y="255"/>
                          <a:pt x="106" y="239"/>
                          <a:pt x="107" y="228"/>
                        </a:cubicBezTo>
                        <a:cubicBezTo>
                          <a:pt x="108" y="217"/>
                          <a:pt x="110" y="210"/>
                          <a:pt x="111" y="200"/>
                        </a:cubicBezTo>
                        <a:cubicBezTo>
                          <a:pt x="112" y="190"/>
                          <a:pt x="109" y="181"/>
                          <a:pt x="111" y="168"/>
                        </a:cubicBezTo>
                        <a:cubicBezTo>
                          <a:pt x="113" y="155"/>
                          <a:pt x="116" y="139"/>
                          <a:pt x="123" y="124"/>
                        </a:cubicBezTo>
                        <a:cubicBezTo>
                          <a:pt x="130" y="109"/>
                          <a:pt x="146" y="95"/>
                          <a:pt x="154" y="76"/>
                        </a:cubicBezTo>
                        <a:cubicBezTo>
                          <a:pt x="162" y="57"/>
                          <a:pt x="167" y="22"/>
                          <a:pt x="170" y="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2" name="Freeform 385"/>
                  <p:cNvSpPr>
                    <a:spLocks/>
                  </p:cNvSpPr>
                  <p:nvPr/>
                </p:nvSpPr>
                <p:spPr bwMode="auto">
                  <a:xfrm>
                    <a:off x="1980" y="3618"/>
                    <a:ext cx="112" cy="96"/>
                  </a:xfrm>
                  <a:custGeom>
                    <a:avLst/>
                    <a:gdLst>
                      <a:gd name="T0" fmla="*/ 4 w 112"/>
                      <a:gd name="T1" fmla="*/ 0 h 96"/>
                      <a:gd name="T2" fmla="*/ 4 w 112"/>
                      <a:gd name="T3" fmla="*/ 0 h 96"/>
                      <a:gd name="T4" fmla="*/ 0 w 112"/>
                      <a:gd name="T5" fmla="*/ 64 h 96"/>
                      <a:gd name="T6" fmla="*/ 92 w 112"/>
                      <a:gd name="T7" fmla="*/ 96 h 96"/>
                      <a:gd name="T8" fmla="*/ 108 w 112"/>
                      <a:gd name="T9" fmla="*/ 48 h 96"/>
                      <a:gd name="T10" fmla="*/ 112 w 112"/>
                      <a:gd name="T11" fmla="*/ 48 h 96"/>
                      <a:gd name="T12" fmla="*/ 4 w 112"/>
                      <a:gd name="T13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2" h="96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64"/>
                        </a:lnTo>
                        <a:lnTo>
                          <a:pt x="92" y="96"/>
                        </a:lnTo>
                        <a:lnTo>
                          <a:pt x="108" y="48"/>
                        </a:lnTo>
                        <a:lnTo>
                          <a:pt x="112" y="4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3" name="Freeform 386"/>
                  <p:cNvSpPr>
                    <a:spLocks/>
                  </p:cNvSpPr>
                  <p:nvPr/>
                </p:nvSpPr>
                <p:spPr bwMode="auto">
                  <a:xfrm>
                    <a:off x="2208" y="3390"/>
                    <a:ext cx="160" cy="96"/>
                  </a:xfrm>
                  <a:custGeom>
                    <a:avLst/>
                    <a:gdLst>
                      <a:gd name="T0" fmla="*/ 28 w 160"/>
                      <a:gd name="T1" fmla="*/ 4 h 96"/>
                      <a:gd name="T2" fmla="*/ 84 w 160"/>
                      <a:gd name="T3" fmla="*/ 32 h 96"/>
                      <a:gd name="T4" fmla="*/ 96 w 160"/>
                      <a:gd name="T5" fmla="*/ 20 h 96"/>
                      <a:gd name="T6" fmla="*/ 104 w 160"/>
                      <a:gd name="T7" fmla="*/ 0 h 96"/>
                      <a:gd name="T8" fmla="*/ 136 w 160"/>
                      <a:gd name="T9" fmla="*/ 4 h 96"/>
                      <a:gd name="T10" fmla="*/ 144 w 160"/>
                      <a:gd name="T11" fmla="*/ 32 h 96"/>
                      <a:gd name="T12" fmla="*/ 160 w 160"/>
                      <a:gd name="T13" fmla="*/ 60 h 96"/>
                      <a:gd name="T14" fmla="*/ 160 w 160"/>
                      <a:gd name="T15" fmla="*/ 84 h 96"/>
                      <a:gd name="T16" fmla="*/ 128 w 160"/>
                      <a:gd name="T17" fmla="*/ 92 h 96"/>
                      <a:gd name="T18" fmla="*/ 100 w 160"/>
                      <a:gd name="T19" fmla="*/ 92 h 96"/>
                      <a:gd name="T20" fmla="*/ 56 w 160"/>
                      <a:gd name="T21" fmla="*/ 96 h 96"/>
                      <a:gd name="T22" fmla="*/ 12 w 160"/>
                      <a:gd name="T23" fmla="*/ 84 h 96"/>
                      <a:gd name="T24" fmla="*/ 0 w 160"/>
                      <a:gd name="T25" fmla="*/ 66 h 96"/>
                      <a:gd name="T26" fmla="*/ 28 w 160"/>
                      <a:gd name="T27" fmla="*/ 4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60" h="96">
                        <a:moveTo>
                          <a:pt x="28" y="4"/>
                        </a:moveTo>
                        <a:lnTo>
                          <a:pt x="84" y="32"/>
                        </a:lnTo>
                        <a:lnTo>
                          <a:pt x="96" y="20"/>
                        </a:lnTo>
                        <a:lnTo>
                          <a:pt x="104" y="0"/>
                        </a:lnTo>
                        <a:lnTo>
                          <a:pt x="136" y="4"/>
                        </a:lnTo>
                        <a:lnTo>
                          <a:pt x="144" y="32"/>
                        </a:lnTo>
                        <a:lnTo>
                          <a:pt x="160" y="60"/>
                        </a:lnTo>
                        <a:lnTo>
                          <a:pt x="160" y="84"/>
                        </a:lnTo>
                        <a:lnTo>
                          <a:pt x="128" y="92"/>
                        </a:lnTo>
                        <a:lnTo>
                          <a:pt x="100" y="92"/>
                        </a:lnTo>
                        <a:lnTo>
                          <a:pt x="56" y="96"/>
                        </a:lnTo>
                        <a:lnTo>
                          <a:pt x="12" y="84"/>
                        </a:lnTo>
                        <a:lnTo>
                          <a:pt x="0" y="66"/>
                        </a:lnTo>
                        <a:lnTo>
                          <a:pt x="28" y="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4" name="Freeform 387"/>
                  <p:cNvSpPr>
                    <a:spLocks/>
                  </p:cNvSpPr>
                  <p:nvPr/>
                </p:nvSpPr>
                <p:spPr bwMode="auto">
                  <a:xfrm>
                    <a:off x="2220" y="3360"/>
                    <a:ext cx="63" cy="94"/>
                  </a:xfrm>
                  <a:custGeom>
                    <a:avLst/>
                    <a:gdLst>
                      <a:gd name="T0" fmla="*/ 24 w 63"/>
                      <a:gd name="T1" fmla="*/ 0 h 94"/>
                      <a:gd name="T2" fmla="*/ 13 w 63"/>
                      <a:gd name="T3" fmla="*/ 11 h 94"/>
                      <a:gd name="T4" fmla="*/ 0 w 63"/>
                      <a:gd name="T5" fmla="*/ 22 h 94"/>
                      <a:gd name="T6" fmla="*/ 24 w 63"/>
                      <a:gd name="T7" fmla="*/ 94 h 94"/>
                      <a:gd name="T8" fmla="*/ 63 w 63"/>
                      <a:gd name="T9" fmla="*/ 54 h 94"/>
                      <a:gd name="T10" fmla="*/ 17 w 63"/>
                      <a:gd name="T11" fmla="*/ 7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" h="94">
                        <a:moveTo>
                          <a:pt x="24" y="0"/>
                        </a:moveTo>
                        <a:cubicBezTo>
                          <a:pt x="18" y="11"/>
                          <a:pt x="26" y="11"/>
                          <a:pt x="13" y="11"/>
                        </a:cubicBezTo>
                        <a:lnTo>
                          <a:pt x="0" y="22"/>
                        </a:lnTo>
                        <a:lnTo>
                          <a:pt x="24" y="94"/>
                        </a:lnTo>
                        <a:lnTo>
                          <a:pt x="63" y="54"/>
                        </a:lnTo>
                        <a:lnTo>
                          <a:pt x="17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5" name="Freeform 388"/>
                  <p:cNvSpPr>
                    <a:spLocks/>
                  </p:cNvSpPr>
                  <p:nvPr/>
                </p:nvSpPr>
                <p:spPr bwMode="auto">
                  <a:xfrm>
                    <a:off x="2292" y="3369"/>
                    <a:ext cx="56" cy="81"/>
                  </a:xfrm>
                  <a:custGeom>
                    <a:avLst/>
                    <a:gdLst>
                      <a:gd name="T0" fmla="*/ 25 w 56"/>
                      <a:gd name="T1" fmla="*/ 0 h 81"/>
                      <a:gd name="T2" fmla="*/ 36 w 56"/>
                      <a:gd name="T3" fmla="*/ 11 h 81"/>
                      <a:gd name="T4" fmla="*/ 56 w 56"/>
                      <a:gd name="T5" fmla="*/ 9 h 81"/>
                      <a:gd name="T6" fmla="*/ 40 w 56"/>
                      <a:gd name="T7" fmla="*/ 81 h 81"/>
                      <a:gd name="T8" fmla="*/ 0 w 56"/>
                      <a:gd name="T9" fmla="*/ 49 h 81"/>
                      <a:gd name="T10" fmla="*/ 32 w 56"/>
                      <a:gd name="T11" fmla="*/ 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81">
                        <a:moveTo>
                          <a:pt x="25" y="0"/>
                        </a:moveTo>
                        <a:cubicBezTo>
                          <a:pt x="31" y="11"/>
                          <a:pt x="23" y="11"/>
                          <a:pt x="36" y="11"/>
                        </a:cubicBezTo>
                        <a:lnTo>
                          <a:pt x="56" y="9"/>
                        </a:lnTo>
                        <a:lnTo>
                          <a:pt x="40" y="81"/>
                        </a:lnTo>
                        <a:lnTo>
                          <a:pt x="0" y="49"/>
                        </a:lnTo>
                        <a:lnTo>
                          <a:pt x="32" y="7"/>
                        </a:ln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48" name="Freeform 389" descr="Коричневый мрамор"/>
              <p:cNvSpPr>
                <a:spLocks/>
              </p:cNvSpPr>
              <p:nvPr/>
            </p:nvSpPr>
            <p:spPr bwMode="auto">
              <a:xfrm>
                <a:off x="1104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" name="Freeform 390"/>
            <p:cNvSpPr>
              <a:spLocks/>
            </p:cNvSpPr>
            <p:nvPr/>
          </p:nvSpPr>
          <p:spPr bwMode="auto">
            <a:xfrm>
              <a:off x="960" y="3629"/>
              <a:ext cx="121" cy="106"/>
            </a:xfrm>
            <a:custGeom>
              <a:avLst/>
              <a:gdLst>
                <a:gd name="T0" fmla="*/ 43 w 121"/>
                <a:gd name="T1" fmla="*/ 0 h 106"/>
                <a:gd name="T2" fmla="*/ 7 w 121"/>
                <a:gd name="T3" fmla="*/ 27 h 106"/>
                <a:gd name="T4" fmla="*/ 4 w 121"/>
                <a:gd name="T5" fmla="*/ 72 h 106"/>
                <a:gd name="T6" fmla="*/ 34 w 121"/>
                <a:gd name="T7" fmla="*/ 102 h 106"/>
                <a:gd name="T8" fmla="*/ 64 w 121"/>
                <a:gd name="T9" fmla="*/ 99 h 106"/>
                <a:gd name="T10" fmla="*/ 76 w 121"/>
                <a:gd name="T11" fmla="*/ 93 h 106"/>
                <a:gd name="T12" fmla="*/ 85 w 121"/>
                <a:gd name="T13" fmla="*/ 93 h 106"/>
                <a:gd name="T14" fmla="*/ 94 w 121"/>
                <a:gd name="T15" fmla="*/ 90 h 106"/>
                <a:gd name="T16" fmla="*/ 121 w 121"/>
                <a:gd name="T17" fmla="*/ 2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06">
                  <a:moveTo>
                    <a:pt x="43" y="0"/>
                  </a:moveTo>
                  <a:cubicBezTo>
                    <a:pt x="37" y="5"/>
                    <a:pt x="13" y="15"/>
                    <a:pt x="7" y="27"/>
                  </a:cubicBezTo>
                  <a:cubicBezTo>
                    <a:pt x="1" y="39"/>
                    <a:pt x="0" y="60"/>
                    <a:pt x="4" y="72"/>
                  </a:cubicBezTo>
                  <a:cubicBezTo>
                    <a:pt x="8" y="84"/>
                    <a:pt x="24" y="98"/>
                    <a:pt x="34" y="102"/>
                  </a:cubicBezTo>
                  <a:cubicBezTo>
                    <a:pt x="44" y="106"/>
                    <a:pt x="57" y="100"/>
                    <a:pt x="64" y="99"/>
                  </a:cubicBezTo>
                  <a:cubicBezTo>
                    <a:pt x="71" y="98"/>
                    <a:pt x="72" y="94"/>
                    <a:pt x="76" y="93"/>
                  </a:cubicBezTo>
                  <a:cubicBezTo>
                    <a:pt x="80" y="92"/>
                    <a:pt x="82" y="93"/>
                    <a:pt x="85" y="93"/>
                  </a:cubicBezTo>
                  <a:cubicBezTo>
                    <a:pt x="88" y="93"/>
                    <a:pt x="88" y="101"/>
                    <a:pt x="94" y="90"/>
                  </a:cubicBezTo>
                  <a:cubicBezTo>
                    <a:pt x="100" y="79"/>
                    <a:pt x="116" y="38"/>
                    <a:pt x="121" y="24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6" name="Freeform 391"/>
            <p:cNvSpPr>
              <a:spLocks/>
            </p:cNvSpPr>
            <p:nvPr/>
          </p:nvSpPr>
          <p:spPr bwMode="auto">
            <a:xfrm>
              <a:off x="1440" y="3626"/>
              <a:ext cx="102" cy="102"/>
            </a:xfrm>
            <a:custGeom>
              <a:avLst/>
              <a:gdLst>
                <a:gd name="T0" fmla="*/ 56 w 102"/>
                <a:gd name="T1" fmla="*/ 0 h 102"/>
                <a:gd name="T2" fmla="*/ 86 w 102"/>
                <a:gd name="T3" fmla="*/ 18 h 102"/>
                <a:gd name="T4" fmla="*/ 101 w 102"/>
                <a:gd name="T5" fmla="*/ 42 h 102"/>
                <a:gd name="T6" fmla="*/ 95 w 102"/>
                <a:gd name="T7" fmla="*/ 81 h 102"/>
                <a:gd name="T8" fmla="*/ 71 w 102"/>
                <a:gd name="T9" fmla="*/ 99 h 102"/>
                <a:gd name="T10" fmla="*/ 38 w 102"/>
                <a:gd name="T11" fmla="*/ 99 h 102"/>
                <a:gd name="T12" fmla="*/ 20 w 102"/>
                <a:gd name="T13" fmla="*/ 84 h 102"/>
                <a:gd name="T14" fmla="*/ 2 w 102"/>
                <a:gd name="T15" fmla="*/ 51 h 102"/>
                <a:gd name="T16" fmla="*/ 5 w 102"/>
                <a:gd name="T17" fmla="*/ 1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02">
                  <a:moveTo>
                    <a:pt x="56" y="0"/>
                  </a:moveTo>
                  <a:cubicBezTo>
                    <a:pt x="61" y="3"/>
                    <a:pt x="79" y="11"/>
                    <a:pt x="86" y="18"/>
                  </a:cubicBezTo>
                  <a:cubicBezTo>
                    <a:pt x="93" y="25"/>
                    <a:pt x="100" y="32"/>
                    <a:pt x="101" y="42"/>
                  </a:cubicBezTo>
                  <a:cubicBezTo>
                    <a:pt x="102" y="52"/>
                    <a:pt x="100" y="72"/>
                    <a:pt x="95" y="81"/>
                  </a:cubicBezTo>
                  <a:cubicBezTo>
                    <a:pt x="90" y="90"/>
                    <a:pt x="80" y="96"/>
                    <a:pt x="71" y="99"/>
                  </a:cubicBezTo>
                  <a:cubicBezTo>
                    <a:pt x="62" y="102"/>
                    <a:pt x="46" y="101"/>
                    <a:pt x="38" y="99"/>
                  </a:cubicBezTo>
                  <a:cubicBezTo>
                    <a:pt x="30" y="97"/>
                    <a:pt x="26" y="92"/>
                    <a:pt x="20" y="84"/>
                  </a:cubicBezTo>
                  <a:cubicBezTo>
                    <a:pt x="14" y="76"/>
                    <a:pt x="4" y="62"/>
                    <a:pt x="2" y="51"/>
                  </a:cubicBezTo>
                  <a:cubicBezTo>
                    <a:pt x="0" y="40"/>
                    <a:pt x="5" y="25"/>
                    <a:pt x="5" y="18"/>
                  </a:cubicBezTo>
                </a:path>
              </a:pathLst>
            </a:custGeom>
            <a:gradFill rotWithShape="1">
              <a:gsLst>
                <a:gs pos="0">
                  <a:srgbClr val="FF9F3F"/>
                </a:gs>
                <a:gs pos="100000">
                  <a:srgbClr val="FFAE5D"/>
                </a:gs>
              </a:gsLst>
              <a:path path="rect">
                <a:fillToRect l="50000" t="50000" r="50000" b="50000"/>
              </a:path>
            </a:gra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6" name="Group 302"/>
          <p:cNvGrpSpPr>
            <a:grpSpLocks/>
          </p:cNvGrpSpPr>
          <p:nvPr/>
        </p:nvGrpSpPr>
        <p:grpSpPr bwMode="auto">
          <a:xfrm>
            <a:off x="-53515" y="4932965"/>
            <a:ext cx="914400" cy="1676400"/>
            <a:chOff x="288" y="2928"/>
            <a:chExt cx="576" cy="1056"/>
          </a:xfrm>
        </p:grpSpPr>
        <p:grpSp>
          <p:nvGrpSpPr>
            <p:cNvPr id="167" name="Group 303"/>
            <p:cNvGrpSpPr>
              <a:grpSpLocks/>
            </p:cNvGrpSpPr>
            <p:nvPr/>
          </p:nvGrpSpPr>
          <p:grpSpPr bwMode="auto">
            <a:xfrm>
              <a:off x="288" y="2928"/>
              <a:ext cx="576" cy="1056"/>
              <a:chOff x="288" y="2928"/>
              <a:chExt cx="576" cy="1056"/>
            </a:xfrm>
          </p:grpSpPr>
          <p:sp>
            <p:nvSpPr>
              <p:cNvPr id="169" name="Freeform 304"/>
              <p:cNvSpPr>
                <a:spLocks/>
              </p:cNvSpPr>
              <p:nvPr/>
            </p:nvSpPr>
            <p:spPr bwMode="auto">
              <a:xfrm>
                <a:off x="586" y="3714"/>
                <a:ext cx="1" cy="238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Freeform 305"/>
              <p:cNvSpPr>
                <a:spLocks/>
              </p:cNvSpPr>
              <p:nvPr/>
            </p:nvSpPr>
            <p:spPr bwMode="auto">
              <a:xfrm>
                <a:off x="379" y="3568"/>
                <a:ext cx="416" cy="394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77777"/>
                  </a:gs>
                  <a:gs pos="50000">
                    <a:srgbClr val="333333"/>
                  </a:gs>
                  <a:gs pos="100000">
                    <a:srgbClr val="777777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Freeform 306"/>
              <p:cNvSpPr>
                <a:spLocks/>
              </p:cNvSpPr>
              <p:nvPr/>
            </p:nvSpPr>
            <p:spPr bwMode="auto">
              <a:xfrm>
                <a:off x="577" y="3576"/>
                <a:ext cx="43" cy="134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Freeform 307"/>
              <p:cNvSpPr>
                <a:spLocks/>
              </p:cNvSpPr>
              <p:nvPr/>
            </p:nvSpPr>
            <p:spPr bwMode="auto">
              <a:xfrm>
                <a:off x="658" y="3571"/>
                <a:ext cx="113" cy="135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Freeform 308"/>
              <p:cNvSpPr>
                <a:spLocks/>
              </p:cNvSpPr>
              <p:nvPr/>
            </p:nvSpPr>
            <p:spPr bwMode="auto">
              <a:xfrm>
                <a:off x="411" y="3568"/>
                <a:ext cx="93" cy="142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Freeform 309"/>
              <p:cNvSpPr>
                <a:spLocks/>
              </p:cNvSpPr>
              <p:nvPr/>
            </p:nvSpPr>
            <p:spPr bwMode="auto">
              <a:xfrm>
                <a:off x="443" y="3377"/>
                <a:ext cx="280" cy="202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Freeform 310"/>
              <p:cNvSpPr>
                <a:spLocks/>
              </p:cNvSpPr>
              <p:nvPr/>
            </p:nvSpPr>
            <p:spPr bwMode="auto">
              <a:xfrm>
                <a:off x="663" y="3375"/>
                <a:ext cx="176" cy="298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Freeform 311"/>
              <p:cNvSpPr>
                <a:spLocks/>
              </p:cNvSpPr>
              <p:nvPr/>
            </p:nvSpPr>
            <p:spPr bwMode="auto">
              <a:xfrm>
                <a:off x="318" y="3380"/>
                <a:ext cx="198" cy="300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Freeform 312"/>
              <p:cNvSpPr>
                <a:spLocks/>
              </p:cNvSpPr>
              <p:nvPr/>
            </p:nvSpPr>
            <p:spPr bwMode="auto">
              <a:xfrm>
                <a:off x="330" y="3576"/>
                <a:ext cx="99" cy="96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Freeform 313"/>
              <p:cNvSpPr>
                <a:spLocks/>
              </p:cNvSpPr>
              <p:nvPr/>
            </p:nvSpPr>
            <p:spPr bwMode="auto">
              <a:xfrm>
                <a:off x="503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Freeform 314"/>
              <p:cNvSpPr>
                <a:spLocks/>
              </p:cNvSpPr>
              <p:nvPr/>
            </p:nvSpPr>
            <p:spPr bwMode="auto">
              <a:xfrm flipH="1">
                <a:off x="575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Freeform 315"/>
              <p:cNvSpPr>
                <a:spLocks/>
              </p:cNvSpPr>
              <p:nvPr/>
            </p:nvSpPr>
            <p:spPr bwMode="auto">
              <a:xfrm>
                <a:off x="583" y="3576"/>
                <a:ext cx="7" cy="372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Freeform 316"/>
              <p:cNvSpPr>
                <a:spLocks/>
              </p:cNvSpPr>
              <p:nvPr/>
            </p:nvSpPr>
            <p:spPr bwMode="auto">
              <a:xfrm>
                <a:off x="579" y="3415"/>
                <a:ext cx="1" cy="149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Freeform 317" descr="Коричневый мрамор"/>
              <p:cNvSpPr>
                <a:spLocks/>
              </p:cNvSpPr>
              <p:nvPr/>
            </p:nvSpPr>
            <p:spPr bwMode="auto">
              <a:xfrm>
                <a:off x="426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Freeform 318"/>
              <p:cNvSpPr>
                <a:spLocks/>
              </p:cNvSpPr>
              <p:nvPr/>
            </p:nvSpPr>
            <p:spPr bwMode="auto">
              <a:xfrm>
                <a:off x="379" y="2928"/>
                <a:ext cx="385" cy="295"/>
              </a:xfrm>
              <a:custGeom>
                <a:avLst/>
                <a:gdLst>
                  <a:gd name="T0" fmla="*/ 378 w 400"/>
                  <a:gd name="T1" fmla="*/ 286 h 301"/>
                  <a:gd name="T2" fmla="*/ 399 w 400"/>
                  <a:gd name="T3" fmla="*/ 220 h 301"/>
                  <a:gd name="T4" fmla="*/ 384 w 400"/>
                  <a:gd name="T5" fmla="*/ 202 h 301"/>
                  <a:gd name="T6" fmla="*/ 387 w 400"/>
                  <a:gd name="T7" fmla="*/ 166 h 301"/>
                  <a:gd name="T8" fmla="*/ 360 w 400"/>
                  <a:gd name="T9" fmla="*/ 151 h 301"/>
                  <a:gd name="T10" fmla="*/ 366 w 400"/>
                  <a:gd name="T11" fmla="*/ 121 h 301"/>
                  <a:gd name="T12" fmla="*/ 351 w 400"/>
                  <a:gd name="T13" fmla="*/ 124 h 301"/>
                  <a:gd name="T14" fmla="*/ 294 w 400"/>
                  <a:gd name="T15" fmla="*/ 67 h 301"/>
                  <a:gd name="T16" fmla="*/ 267 w 400"/>
                  <a:gd name="T17" fmla="*/ 64 h 301"/>
                  <a:gd name="T18" fmla="*/ 247 w 400"/>
                  <a:gd name="T19" fmla="*/ 53 h 301"/>
                  <a:gd name="T20" fmla="*/ 261 w 400"/>
                  <a:gd name="T21" fmla="*/ 28 h 301"/>
                  <a:gd name="T22" fmla="*/ 282 w 400"/>
                  <a:gd name="T23" fmla="*/ 31 h 301"/>
                  <a:gd name="T24" fmla="*/ 264 w 400"/>
                  <a:gd name="T25" fmla="*/ 1 h 301"/>
                  <a:gd name="T26" fmla="*/ 228 w 400"/>
                  <a:gd name="T27" fmla="*/ 40 h 301"/>
                  <a:gd name="T28" fmla="*/ 219 w 400"/>
                  <a:gd name="T29" fmla="*/ 55 h 301"/>
                  <a:gd name="T30" fmla="*/ 192 w 400"/>
                  <a:gd name="T31" fmla="*/ 10 h 301"/>
                  <a:gd name="T32" fmla="*/ 186 w 400"/>
                  <a:gd name="T33" fmla="*/ 22 h 301"/>
                  <a:gd name="T34" fmla="*/ 204 w 400"/>
                  <a:gd name="T35" fmla="*/ 55 h 301"/>
                  <a:gd name="T36" fmla="*/ 162 w 400"/>
                  <a:gd name="T37" fmla="*/ 10 h 301"/>
                  <a:gd name="T38" fmla="*/ 144 w 400"/>
                  <a:gd name="T39" fmla="*/ 16 h 301"/>
                  <a:gd name="T40" fmla="*/ 120 w 400"/>
                  <a:gd name="T41" fmla="*/ 19 h 301"/>
                  <a:gd name="T42" fmla="*/ 114 w 400"/>
                  <a:gd name="T43" fmla="*/ 34 h 301"/>
                  <a:gd name="T44" fmla="*/ 147 w 400"/>
                  <a:gd name="T45" fmla="*/ 37 h 301"/>
                  <a:gd name="T46" fmla="*/ 159 w 400"/>
                  <a:gd name="T47" fmla="*/ 58 h 301"/>
                  <a:gd name="T48" fmla="*/ 126 w 400"/>
                  <a:gd name="T49" fmla="*/ 55 h 301"/>
                  <a:gd name="T50" fmla="*/ 114 w 400"/>
                  <a:gd name="T51" fmla="*/ 73 h 301"/>
                  <a:gd name="T52" fmla="*/ 93 w 400"/>
                  <a:gd name="T53" fmla="*/ 79 h 301"/>
                  <a:gd name="T54" fmla="*/ 72 w 400"/>
                  <a:gd name="T55" fmla="*/ 94 h 301"/>
                  <a:gd name="T56" fmla="*/ 54 w 400"/>
                  <a:gd name="T57" fmla="*/ 106 h 301"/>
                  <a:gd name="T58" fmla="*/ 60 w 400"/>
                  <a:gd name="T59" fmla="*/ 124 h 301"/>
                  <a:gd name="T60" fmla="*/ 45 w 400"/>
                  <a:gd name="T61" fmla="*/ 142 h 301"/>
                  <a:gd name="T62" fmla="*/ 27 w 400"/>
                  <a:gd name="T63" fmla="*/ 154 h 301"/>
                  <a:gd name="T64" fmla="*/ 12 w 400"/>
                  <a:gd name="T65" fmla="*/ 214 h 301"/>
                  <a:gd name="T66" fmla="*/ 3 w 400"/>
                  <a:gd name="T67" fmla="*/ 274 h 301"/>
                  <a:gd name="T68" fmla="*/ 33 w 400"/>
                  <a:gd name="T6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D20000"/>
                  </a:gs>
                  <a:gs pos="50000">
                    <a:srgbClr val="993300"/>
                  </a:gs>
                  <a:gs pos="100000">
                    <a:srgbClr val="D20000"/>
                  </a:gs>
                </a:gsLst>
                <a:lin ang="189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Freeform 319"/>
              <p:cNvSpPr>
                <a:spLocks/>
              </p:cNvSpPr>
              <p:nvPr/>
            </p:nvSpPr>
            <p:spPr bwMode="auto">
              <a:xfrm>
                <a:off x="766" y="3636"/>
                <a:ext cx="98" cy="104"/>
              </a:xfrm>
              <a:custGeom>
                <a:avLst/>
                <a:gdLst>
                  <a:gd name="T0" fmla="*/ 66 w 99"/>
                  <a:gd name="T1" fmla="*/ 0 h 101"/>
                  <a:gd name="T2" fmla="*/ 91 w 99"/>
                  <a:gd name="T3" fmla="*/ 19 h 101"/>
                  <a:gd name="T4" fmla="*/ 97 w 99"/>
                  <a:gd name="T5" fmla="*/ 65 h 101"/>
                  <a:gd name="T6" fmla="*/ 78 w 99"/>
                  <a:gd name="T7" fmla="*/ 90 h 101"/>
                  <a:gd name="T8" fmla="*/ 36 w 99"/>
                  <a:gd name="T9" fmla="*/ 96 h 101"/>
                  <a:gd name="T10" fmla="*/ 4 w 99"/>
                  <a:gd name="T11" fmla="*/ 59 h 101"/>
                  <a:gd name="T12" fmla="*/ 12 w 99"/>
                  <a:gd name="T13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1">
                    <a:moveTo>
                      <a:pt x="66" y="0"/>
                    </a:moveTo>
                    <a:cubicBezTo>
                      <a:pt x="70" y="4"/>
                      <a:pt x="86" y="8"/>
                      <a:pt x="91" y="19"/>
                    </a:cubicBezTo>
                    <a:cubicBezTo>
                      <a:pt x="96" y="30"/>
                      <a:pt x="99" y="53"/>
                      <a:pt x="97" y="65"/>
                    </a:cubicBezTo>
                    <a:cubicBezTo>
                      <a:pt x="95" y="77"/>
                      <a:pt x="88" y="85"/>
                      <a:pt x="78" y="90"/>
                    </a:cubicBezTo>
                    <a:cubicBezTo>
                      <a:pt x="68" y="95"/>
                      <a:pt x="48" y="101"/>
                      <a:pt x="36" y="96"/>
                    </a:cubicBezTo>
                    <a:cubicBezTo>
                      <a:pt x="24" y="91"/>
                      <a:pt x="8" y="70"/>
                      <a:pt x="4" y="59"/>
                    </a:cubicBezTo>
                    <a:cubicBezTo>
                      <a:pt x="0" y="48"/>
                      <a:pt x="10" y="36"/>
                      <a:pt x="12" y="30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Freeform 320"/>
              <p:cNvSpPr>
                <a:spLocks/>
              </p:cNvSpPr>
              <p:nvPr/>
            </p:nvSpPr>
            <p:spPr bwMode="auto">
              <a:xfrm>
                <a:off x="288" y="3622"/>
                <a:ext cx="107" cy="114"/>
              </a:xfrm>
              <a:custGeom>
                <a:avLst/>
                <a:gdLst>
                  <a:gd name="T0" fmla="*/ 48 w 108"/>
                  <a:gd name="T1" fmla="*/ 0 h 111"/>
                  <a:gd name="T2" fmla="*/ 10 w 108"/>
                  <a:gd name="T3" fmla="*/ 31 h 111"/>
                  <a:gd name="T4" fmla="*/ 4 w 108"/>
                  <a:gd name="T5" fmla="*/ 77 h 111"/>
                  <a:gd name="T6" fmla="*/ 36 w 108"/>
                  <a:gd name="T7" fmla="*/ 91 h 111"/>
                  <a:gd name="T8" fmla="*/ 65 w 108"/>
                  <a:gd name="T9" fmla="*/ 108 h 111"/>
                  <a:gd name="T10" fmla="*/ 97 w 108"/>
                  <a:gd name="T11" fmla="*/ 71 h 111"/>
                  <a:gd name="T12" fmla="*/ 108 w 108"/>
                  <a:gd name="T13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11">
                    <a:moveTo>
                      <a:pt x="48" y="0"/>
                    </a:moveTo>
                    <a:cubicBezTo>
                      <a:pt x="42" y="5"/>
                      <a:pt x="17" y="19"/>
                      <a:pt x="10" y="31"/>
                    </a:cubicBezTo>
                    <a:cubicBezTo>
                      <a:pt x="2" y="44"/>
                      <a:pt x="0" y="66"/>
                      <a:pt x="4" y="77"/>
                    </a:cubicBezTo>
                    <a:cubicBezTo>
                      <a:pt x="8" y="87"/>
                      <a:pt x="26" y="86"/>
                      <a:pt x="36" y="91"/>
                    </a:cubicBezTo>
                    <a:cubicBezTo>
                      <a:pt x="46" y="96"/>
                      <a:pt x="55" y="111"/>
                      <a:pt x="65" y="108"/>
                    </a:cubicBezTo>
                    <a:cubicBezTo>
                      <a:pt x="75" y="105"/>
                      <a:pt x="90" y="82"/>
                      <a:pt x="97" y="71"/>
                    </a:cubicBezTo>
                    <a:cubicBezTo>
                      <a:pt x="104" y="60"/>
                      <a:pt x="106" y="50"/>
                      <a:pt x="108" y="44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Freeform 321"/>
              <p:cNvSpPr>
                <a:spLocks/>
              </p:cNvSpPr>
              <p:nvPr/>
            </p:nvSpPr>
            <p:spPr bwMode="auto">
              <a:xfrm>
                <a:off x="411" y="3033"/>
                <a:ext cx="332" cy="356"/>
              </a:xfrm>
              <a:custGeom>
                <a:avLst/>
                <a:gdLst>
                  <a:gd name="T0" fmla="*/ 0 w 344"/>
                  <a:gd name="T1" fmla="*/ 194 h 365"/>
                  <a:gd name="T2" fmla="*/ 6 w 344"/>
                  <a:gd name="T3" fmla="*/ 209 h 365"/>
                  <a:gd name="T4" fmla="*/ 36 w 344"/>
                  <a:gd name="T5" fmla="*/ 266 h 365"/>
                  <a:gd name="T6" fmla="*/ 87 w 344"/>
                  <a:gd name="T7" fmla="*/ 308 h 365"/>
                  <a:gd name="T8" fmla="*/ 138 w 344"/>
                  <a:gd name="T9" fmla="*/ 320 h 365"/>
                  <a:gd name="T10" fmla="*/ 144 w 344"/>
                  <a:gd name="T11" fmla="*/ 344 h 365"/>
                  <a:gd name="T12" fmla="*/ 165 w 344"/>
                  <a:gd name="T13" fmla="*/ 365 h 365"/>
                  <a:gd name="T14" fmla="*/ 192 w 344"/>
                  <a:gd name="T15" fmla="*/ 341 h 365"/>
                  <a:gd name="T16" fmla="*/ 207 w 344"/>
                  <a:gd name="T17" fmla="*/ 317 h 365"/>
                  <a:gd name="T18" fmla="*/ 255 w 344"/>
                  <a:gd name="T19" fmla="*/ 308 h 365"/>
                  <a:gd name="T20" fmla="*/ 303 w 344"/>
                  <a:gd name="T21" fmla="*/ 275 h 365"/>
                  <a:gd name="T22" fmla="*/ 342 w 344"/>
                  <a:gd name="T23" fmla="*/ 179 h 365"/>
                  <a:gd name="T24" fmla="*/ 288 w 344"/>
                  <a:gd name="T25" fmla="*/ 98 h 365"/>
                  <a:gd name="T26" fmla="*/ 256 w 344"/>
                  <a:gd name="T27" fmla="*/ 27 h 365"/>
                  <a:gd name="T28" fmla="*/ 208 w 344"/>
                  <a:gd name="T29" fmla="*/ 75 h 365"/>
                  <a:gd name="T30" fmla="*/ 198 w 344"/>
                  <a:gd name="T31" fmla="*/ 56 h 365"/>
                  <a:gd name="T32" fmla="*/ 183 w 344"/>
                  <a:gd name="T33" fmla="*/ 53 h 365"/>
                  <a:gd name="T34" fmla="*/ 112 w 344"/>
                  <a:gd name="T35" fmla="*/ 75 h 365"/>
                  <a:gd name="T36" fmla="*/ 126 w 344"/>
                  <a:gd name="T37" fmla="*/ 41 h 365"/>
                  <a:gd name="T38" fmla="*/ 114 w 344"/>
                  <a:gd name="T39" fmla="*/ 11 h 365"/>
                  <a:gd name="T40" fmla="*/ 54 w 344"/>
                  <a:gd name="T41" fmla="*/ 110 h 365"/>
                  <a:gd name="T42" fmla="*/ 60 w 344"/>
                  <a:gd name="T43" fmla="*/ 137 h 365"/>
                  <a:gd name="T44" fmla="*/ 54 w 344"/>
                  <a:gd name="T45" fmla="*/ 161 h 365"/>
                  <a:gd name="T46" fmla="*/ 36 w 344"/>
                  <a:gd name="T47" fmla="*/ 155 h 365"/>
                  <a:gd name="T48" fmla="*/ 33 w 344"/>
                  <a:gd name="T49" fmla="*/ 119 h 365"/>
                  <a:gd name="T50" fmla="*/ 12 w 344"/>
                  <a:gd name="T51" fmla="*/ 152 h 365"/>
                  <a:gd name="T52" fmla="*/ 12 w 344"/>
                  <a:gd name="T53" fmla="*/ 173 h 365"/>
                  <a:gd name="T54" fmla="*/ 9 w 344"/>
                  <a:gd name="T55" fmla="*/ 185 h 365"/>
                  <a:gd name="T56" fmla="*/ 0 w 344"/>
                  <a:gd name="T57" fmla="*/ 19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Freeform 322"/>
              <p:cNvSpPr>
                <a:spLocks/>
              </p:cNvSpPr>
              <p:nvPr/>
            </p:nvSpPr>
            <p:spPr bwMode="auto">
              <a:xfrm>
                <a:off x="530" y="3272"/>
                <a:ext cx="109" cy="32"/>
              </a:xfrm>
              <a:custGeom>
                <a:avLst/>
                <a:gdLst>
                  <a:gd name="T0" fmla="*/ 0 w 114"/>
                  <a:gd name="T1" fmla="*/ 0 h 32"/>
                  <a:gd name="T2" fmla="*/ 39 w 114"/>
                  <a:gd name="T3" fmla="*/ 27 h 32"/>
                  <a:gd name="T4" fmla="*/ 60 w 114"/>
                  <a:gd name="T5" fmla="*/ 30 h 32"/>
                  <a:gd name="T6" fmla="*/ 81 w 114"/>
                  <a:gd name="T7" fmla="*/ 27 h 32"/>
                  <a:gd name="T8" fmla="*/ 114 w 114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 cmpd="sng">
                <a:solidFill>
                  <a:srgbClr val="D20000"/>
                </a:solidFill>
                <a:round/>
                <a:headEnd type="non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Freeform 323"/>
              <p:cNvSpPr>
                <a:spLocks/>
              </p:cNvSpPr>
              <p:nvPr/>
            </p:nvSpPr>
            <p:spPr bwMode="auto">
              <a:xfrm>
                <a:off x="566" y="3283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10 w 45"/>
                  <a:gd name="T3" fmla="*/ 1 h 10"/>
                  <a:gd name="T4" fmla="*/ 25 w 45"/>
                  <a:gd name="T5" fmla="*/ 4 h 10"/>
                  <a:gd name="T6" fmla="*/ 36 w 45"/>
                  <a:gd name="T7" fmla="*/ 1 h 10"/>
                  <a:gd name="T8" fmla="*/ 45 w 4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">
                    <a:moveTo>
                      <a:pt x="0" y="10"/>
                    </a:moveTo>
                    <a:cubicBezTo>
                      <a:pt x="2" y="8"/>
                      <a:pt x="6" y="2"/>
                      <a:pt x="10" y="1"/>
                    </a:cubicBezTo>
                    <a:cubicBezTo>
                      <a:pt x="14" y="0"/>
                      <a:pt x="21" y="4"/>
                      <a:pt x="25" y="4"/>
                    </a:cubicBezTo>
                    <a:cubicBezTo>
                      <a:pt x="29" y="4"/>
                      <a:pt x="33" y="0"/>
                      <a:pt x="36" y="1"/>
                    </a:cubicBezTo>
                    <a:cubicBezTo>
                      <a:pt x="39" y="2"/>
                      <a:pt x="43" y="8"/>
                      <a:pt x="45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Freeform 324"/>
              <p:cNvSpPr>
                <a:spLocks/>
              </p:cNvSpPr>
              <p:nvPr/>
            </p:nvSpPr>
            <p:spPr bwMode="auto">
              <a:xfrm>
                <a:off x="513" y="3157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Freeform 325"/>
              <p:cNvSpPr>
                <a:spLocks/>
              </p:cNvSpPr>
              <p:nvPr/>
            </p:nvSpPr>
            <p:spPr bwMode="auto">
              <a:xfrm>
                <a:off x="533" y="3187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Freeform 326"/>
              <p:cNvSpPr>
                <a:spLocks/>
              </p:cNvSpPr>
              <p:nvPr/>
            </p:nvSpPr>
            <p:spPr bwMode="auto">
              <a:xfrm>
                <a:off x="512" y="3165"/>
                <a:ext cx="62" cy="36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Freeform 327"/>
              <p:cNvSpPr>
                <a:spLocks/>
              </p:cNvSpPr>
              <p:nvPr/>
            </p:nvSpPr>
            <p:spPr bwMode="auto">
              <a:xfrm flipH="1">
                <a:off x="611" y="3153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Freeform 328"/>
              <p:cNvSpPr>
                <a:spLocks/>
              </p:cNvSpPr>
              <p:nvPr/>
            </p:nvSpPr>
            <p:spPr bwMode="auto">
              <a:xfrm flipH="1">
                <a:off x="626" y="3183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Freeform 329"/>
              <p:cNvSpPr>
                <a:spLocks/>
              </p:cNvSpPr>
              <p:nvPr/>
            </p:nvSpPr>
            <p:spPr bwMode="auto">
              <a:xfrm flipH="1">
                <a:off x="611" y="3162"/>
                <a:ext cx="62" cy="35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Freeform 330"/>
              <p:cNvSpPr>
                <a:spLocks/>
              </p:cNvSpPr>
              <p:nvPr/>
            </p:nvSpPr>
            <p:spPr bwMode="auto">
              <a:xfrm>
                <a:off x="592" y="3126"/>
                <a:ext cx="99" cy="105"/>
              </a:xfrm>
              <a:custGeom>
                <a:avLst/>
                <a:gdLst>
                  <a:gd name="T0" fmla="*/ 4 w 102"/>
                  <a:gd name="T1" fmla="*/ 35 h 107"/>
                  <a:gd name="T2" fmla="*/ 37 w 102"/>
                  <a:gd name="T3" fmla="*/ 5 h 107"/>
                  <a:gd name="T4" fmla="*/ 67 w 102"/>
                  <a:gd name="T5" fmla="*/ 5 h 107"/>
                  <a:gd name="T6" fmla="*/ 97 w 102"/>
                  <a:gd name="T7" fmla="*/ 35 h 107"/>
                  <a:gd name="T8" fmla="*/ 97 w 102"/>
                  <a:gd name="T9" fmla="*/ 68 h 107"/>
                  <a:gd name="T10" fmla="*/ 70 w 102"/>
                  <a:gd name="T11" fmla="*/ 101 h 107"/>
                  <a:gd name="T12" fmla="*/ 40 w 102"/>
                  <a:gd name="T13" fmla="*/ 104 h 107"/>
                  <a:gd name="T14" fmla="*/ 13 w 102"/>
                  <a:gd name="T15" fmla="*/ 92 h 107"/>
                  <a:gd name="T16" fmla="*/ 1 w 102"/>
                  <a:gd name="T17" fmla="*/ 65 h 107"/>
                  <a:gd name="T18" fmla="*/ 4 w 102"/>
                  <a:gd name="T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Freeform 331"/>
              <p:cNvSpPr>
                <a:spLocks/>
              </p:cNvSpPr>
              <p:nvPr/>
            </p:nvSpPr>
            <p:spPr bwMode="auto">
              <a:xfrm>
                <a:off x="491" y="3132"/>
                <a:ext cx="99" cy="103"/>
              </a:xfrm>
              <a:custGeom>
                <a:avLst/>
                <a:gdLst>
                  <a:gd name="T0" fmla="*/ 1 w 99"/>
                  <a:gd name="T1" fmla="*/ 31 h 103"/>
                  <a:gd name="T2" fmla="*/ 27 w 99"/>
                  <a:gd name="T3" fmla="*/ 8 h 103"/>
                  <a:gd name="T4" fmla="*/ 70 w 99"/>
                  <a:gd name="T5" fmla="*/ 5 h 103"/>
                  <a:gd name="T6" fmla="*/ 96 w 99"/>
                  <a:gd name="T7" fmla="*/ 37 h 103"/>
                  <a:gd name="T8" fmla="*/ 90 w 99"/>
                  <a:gd name="T9" fmla="*/ 73 h 103"/>
                  <a:gd name="T10" fmla="*/ 70 w 99"/>
                  <a:gd name="T11" fmla="*/ 96 h 103"/>
                  <a:gd name="T12" fmla="*/ 58 w 99"/>
                  <a:gd name="T13" fmla="*/ 101 h 103"/>
                  <a:gd name="T14" fmla="*/ 30 w 99"/>
                  <a:gd name="T15" fmla="*/ 99 h 103"/>
                  <a:gd name="T16" fmla="*/ 7 w 99"/>
                  <a:gd name="T17" fmla="*/ 78 h 103"/>
                  <a:gd name="T18" fmla="*/ 1 w 99"/>
                  <a:gd name="T19" fmla="*/ 59 h 103"/>
                  <a:gd name="T20" fmla="*/ 1 w 99"/>
                  <a:gd name="T21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3">
                    <a:moveTo>
                      <a:pt x="1" y="31"/>
                    </a:moveTo>
                    <a:cubicBezTo>
                      <a:pt x="5" y="23"/>
                      <a:pt x="15" y="12"/>
                      <a:pt x="27" y="8"/>
                    </a:cubicBezTo>
                    <a:cubicBezTo>
                      <a:pt x="38" y="4"/>
                      <a:pt x="59" y="0"/>
                      <a:pt x="70" y="5"/>
                    </a:cubicBezTo>
                    <a:cubicBezTo>
                      <a:pt x="82" y="10"/>
                      <a:pt x="93" y="26"/>
                      <a:pt x="96" y="37"/>
                    </a:cubicBezTo>
                    <a:cubicBezTo>
                      <a:pt x="99" y="48"/>
                      <a:pt x="94" y="63"/>
                      <a:pt x="90" y="73"/>
                    </a:cubicBezTo>
                    <a:cubicBezTo>
                      <a:pt x="87" y="82"/>
                      <a:pt x="75" y="91"/>
                      <a:pt x="70" y="96"/>
                    </a:cubicBezTo>
                    <a:cubicBezTo>
                      <a:pt x="65" y="101"/>
                      <a:pt x="65" y="100"/>
                      <a:pt x="58" y="101"/>
                    </a:cubicBezTo>
                    <a:cubicBezTo>
                      <a:pt x="51" y="102"/>
                      <a:pt x="38" y="103"/>
                      <a:pt x="30" y="99"/>
                    </a:cubicBezTo>
                    <a:cubicBezTo>
                      <a:pt x="22" y="95"/>
                      <a:pt x="12" y="85"/>
                      <a:pt x="7" y="78"/>
                    </a:cubicBezTo>
                    <a:cubicBezTo>
                      <a:pt x="2" y="71"/>
                      <a:pt x="2" y="67"/>
                      <a:pt x="1" y="59"/>
                    </a:cubicBezTo>
                    <a:cubicBezTo>
                      <a:pt x="0" y="51"/>
                      <a:pt x="1" y="37"/>
                      <a:pt x="1" y="3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Freeform 332"/>
              <p:cNvSpPr>
                <a:spLocks/>
              </p:cNvSpPr>
              <p:nvPr/>
            </p:nvSpPr>
            <p:spPr bwMode="auto">
              <a:xfrm>
                <a:off x="637" y="3213"/>
                <a:ext cx="67" cy="80"/>
              </a:xfrm>
              <a:custGeom>
                <a:avLst/>
                <a:gdLst>
                  <a:gd name="T0" fmla="*/ 60 w 70"/>
                  <a:gd name="T1" fmla="*/ 6 h 82"/>
                  <a:gd name="T2" fmla="*/ 63 w 70"/>
                  <a:gd name="T3" fmla="*/ 39 h 82"/>
                  <a:gd name="T4" fmla="*/ 43 w 70"/>
                  <a:gd name="T5" fmla="*/ 81 h 82"/>
                  <a:gd name="T6" fmla="*/ 3 w 70"/>
                  <a:gd name="T7" fmla="*/ 30 h 82"/>
                  <a:gd name="T8" fmla="*/ 60 w 70"/>
                  <a:gd name="T9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2">
                    <a:moveTo>
                      <a:pt x="60" y="6"/>
                    </a:moveTo>
                    <a:cubicBezTo>
                      <a:pt x="70" y="8"/>
                      <a:pt x="66" y="27"/>
                      <a:pt x="63" y="39"/>
                    </a:cubicBezTo>
                    <a:cubicBezTo>
                      <a:pt x="60" y="51"/>
                      <a:pt x="53" y="82"/>
                      <a:pt x="43" y="81"/>
                    </a:cubicBezTo>
                    <a:cubicBezTo>
                      <a:pt x="33" y="80"/>
                      <a:pt x="0" y="42"/>
                      <a:pt x="3" y="30"/>
                    </a:cubicBezTo>
                    <a:cubicBezTo>
                      <a:pt x="6" y="18"/>
                      <a:pt x="50" y="0"/>
                      <a:pt x="60" y="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Freeform 333"/>
              <p:cNvSpPr>
                <a:spLocks/>
              </p:cNvSpPr>
              <p:nvPr/>
            </p:nvSpPr>
            <p:spPr bwMode="auto">
              <a:xfrm>
                <a:off x="468" y="3219"/>
                <a:ext cx="75" cy="67"/>
              </a:xfrm>
              <a:custGeom>
                <a:avLst/>
                <a:gdLst>
                  <a:gd name="T0" fmla="*/ 0 w 75"/>
                  <a:gd name="T1" fmla="*/ 26 h 67"/>
                  <a:gd name="T2" fmla="*/ 12 w 75"/>
                  <a:gd name="T3" fmla="*/ 53 h 67"/>
                  <a:gd name="T4" fmla="*/ 42 w 75"/>
                  <a:gd name="T5" fmla="*/ 56 h 67"/>
                  <a:gd name="T6" fmla="*/ 54 w 75"/>
                  <a:gd name="T7" fmla="*/ 62 h 67"/>
                  <a:gd name="T8" fmla="*/ 72 w 75"/>
                  <a:gd name="T9" fmla="*/ 26 h 67"/>
                  <a:gd name="T10" fmla="*/ 36 w 75"/>
                  <a:gd name="T11" fmla="*/ 14 h 67"/>
                  <a:gd name="T12" fmla="*/ 15 w 75"/>
                  <a:gd name="T13" fmla="*/ 2 h 67"/>
                  <a:gd name="T14" fmla="*/ 0 w 75"/>
                  <a:gd name="T15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67">
                    <a:moveTo>
                      <a:pt x="0" y="26"/>
                    </a:moveTo>
                    <a:cubicBezTo>
                      <a:pt x="0" y="34"/>
                      <a:pt x="5" y="48"/>
                      <a:pt x="12" y="53"/>
                    </a:cubicBezTo>
                    <a:cubicBezTo>
                      <a:pt x="19" y="58"/>
                      <a:pt x="35" y="55"/>
                      <a:pt x="42" y="56"/>
                    </a:cubicBezTo>
                    <a:cubicBezTo>
                      <a:pt x="49" y="57"/>
                      <a:pt x="49" y="67"/>
                      <a:pt x="54" y="62"/>
                    </a:cubicBezTo>
                    <a:cubicBezTo>
                      <a:pt x="59" y="57"/>
                      <a:pt x="75" y="34"/>
                      <a:pt x="72" y="26"/>
                    </a:cubicBezTo>
                    <a:cubicBezTo>
                      <a:pt x="69" y="18"/>
                      <a:pt x="45" y="18"/>
                      <a:pt x="36" y="14"/>
                    </a:cubicBezTo>
                    <a:cubicBezTo>
                      <a:pt x="27" y="10"/>
                      <a:pt x="21" y="0"/>
                      <a:pt x="15" y="2"/>
                    </a:cubicBezTo>
                    <a:cubicBezTo>
                      <a:pt x="9" y="4"/>
                      <a:pt x="3" y="21"/>
                      <a:pt x="0" y="2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9" name="Freeform 334"/>
              <p:cNvSpPr>
                <a:spLocks/>
              </p:cNvSpPr>
              <p:nvPr/>
            </p:nvSpPr>
            <p:spPr bwMode="auto">
              <a:xfrm>
                <a:off x="754" y="3568"/>
                <a:ext cx="89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68" name="Freeform 335"/>
            <p:cNvSpPr>
              <a:spLocks/>
            </p:cNvSpPr>
            <p:nvPr/>
          </p:nvSpPr>
          <p:spPr bwMode="auto">
            <a:xfrm>
              <a:off x="570" y="3232"/>
              <a:ext cx="39" cy="15"/>
            </a:xfrm>
            <a:custGeom>
              <a:avLst/>
              <a:gdLst>
                <a:gd name="T0" fmla="*/ 0 w 39"/>
                <a:gd name="T1" fmla="*/ 10 h 15"/>
                <a:gd name="T2" fmla="*/ 6 w 39"/>
                <a:gd name="T3" fmla="*/ 13 h 15"/>
                <a:gd name="T4" fmla="*/ 18 w 39"/>
                <a:gd name="T5" fmla="*/ 0 h 15"/>
                <a:gd name="T6" fmla="*/ 30 w 39"/>
                <a:gd name="T7" fmla="*/ 13 h 15"/>
                <a:gd name="T8" fmla="*/ 39 w 39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1" y="10"/>
                    <a:pt x="3" y="15"/>
                    <a:pt x="6" y="13"/>
                  </a:cubicBezTo>
                  <a:cubicBezTo>
                    <a:pt x="9" y="11"/>
                    <a:pt x="14" y="0"/>
                    <a:pt x="18" y="0"/>
                  </a:cubicBezTo>
                  <a:cubicBezTo>
                    <a:pt x="22" y="0"/>
                    <a:pt x="27" y="11"/>
                    <a:pt x="30" y="13"/>
                  </a:cubicBezTo>
                  <a:cubicBezTo>
                    <a:pt x="33" y="15"/>
                    <a:pt x="37" y="11"/>
                    <a:pt x="39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0" name="Group 302"/>
          <p:cNvGrpSpPr>
            <a:grpSpLocks/>
          </p:cNvGrpSpPr>
          <p:nvPr/>
        </p:nvGrpSpPr>
        <p:grpSpPr bwMode="auto">
          <a:xfrm>
            <a:off x="4568672" y="4990115"/>
            <a:ext cx="914400" cy="1676400"/>
            <a:chOff x="288" y="2928"/>
            <a:chExt cx="576" cy="1056"/>
          </a:xfrm>
        </p:grpSpPr>
        <p:grpSp>
          <p:nvGrpSpPr>
            <p:cNvPr id="201" name="Group 303"/>
            <p:cNvGrpSpPr>
              <a:grpSpLocks/>
            </p:cNvGrpSpPr>
            <p:nvPr/>
          </p:nvGrpSpPr>
          <p:grpSpPr bwMode="auto">
            <a:xfrm>
              <a:off x="288" y="2928"/>
              <a:ext cx="576" cy="1056"/>
              <a:chOff x="288" y="2928"/>
              <a:chExt cx="576" cy="1056"/>
            </a:xfrm>
          </p:grpSpPr>
          <p:sp>
            <p:nvSpPr>
              <p:cNvPr id="203" name="Freeform 304"/>
              <p:cNvSpPr>
                <a:spLocks/>
              </p:cNvSpPr>
              <p:nvPr/>
            </p:nvSpPr>
            <p:spPr bwMode="auto">
              <a:xfrm>
                <a:off x="586" y="3714"/>
                <a:ext cx="1" cy="238"/>
              </a:xfrm>
              <a:custGeom>
                <a:avLst/>
                <a:gdLst>
                  <a:gd name="T0" fmla="*/ 0 w 1"/>
                  <a:gd name="T1" fmla="*/ 0 h 256"/>
                  <a:gd name="T2" fmla="*/ 0 w 1"/>
                  <a:gd name="T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56">
                    <a:moveTo>
                      <a:pt x="0" y="0"/>
                    </a:moveTo>
                    <a:lnTo>
                      <a:pt x="0" y="25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" name="Freeform 305"/>
              <p:cNvSpPr>
                <a:spLocks/>
              </p:cNvSpPr>
              <p:nvPr/>
            </p:nvSpPr>
            <p:spPr bwMode="auto">
              <a:xfrm>
                <a:off x="379" y="3568"/>
                <a:ext cx="416" cy="394"/>
              </a:xfrm>
              <a:custGeom>
                <a:avLst/>
                <a:gdLst>
                  <a:gd name="T0" fmla="*/ 79 w 468"/>
                  <a:gd name="T1" fmla="*/ 8 h 423"/>
                  <a:gd name="T2" fmla="*/ 313 w 468"/>
                  <a:gd name="T3" fmla="*/ 8 h 423"/>
                  <a:gd name="T4" fmla="*/ 367 w 468"/>
                  <a:gd name="T5" fmla="*/ 8 h 423"/>
                  <a:gd name="T6" fmla="*/ 385 w 468"/>
                  <a:gd name="T7" fmla="*/ 28 h 423"/>
                  <a:gd name="T8" fmla="*/ 417 w 468"/>
                  <a:gd name="T9" fmla="*/ 84 h 423"/>
                  <a:gd name="T10" fmla="*/ 433 w 468"/>
                  <a:gd name="T11" fmla="*/ 132 h 423"/>
                  <a:gd name="T12" fmla="*/ 463 w 468"/>
                  <a:gd name="T13" fmla="*/ 200 h 423"/>
                  <a:gd name="T14" fmla="*/ 463 w 468"/>
                  <a:gd name="T15" fmla="*/ 296 h 423"/>
                  <a:gd name="T16" fmla="*/ 437 w 468"/>
                  <a:gd name="T17" fmla="*/ 348 h 423"/>
                  <a:gd name="T18" fmla="*/ 429 w 468"/>
                  <a:gd name="T19" fmla="*/ 404 h 423"/>
                  <a:gd name="T20" fmla="*/ 425 w 468"/>
                  <a:gd name="T21" fmla="*/ 420 h 423"/>
                  <a:gd name="T22" fmla="*/ 393 w 468"/>
                  <a:gd name="T23" fmla="*/ 388 h 423"/>
                  <a:gd name="T24" fmla="*/ 369 w 468"/>
                  <a:gd name="T25" fmla="*/ 372 h 423"/>
                  <a:gd name="T26" fmla="*/ 317 w 468"/>
                  <a:gd name="T27" fmla="*/ 360 h 423"/>
                  <a:gd name="T28" fmla="*/ 273 w 468"/>
                  <a:gd name="T29" fmla="*/ 380 h 423"/>
                  <a:gd name="T30" fmla="*/ 237 w 468"/>
                  <a:gd name="T31" fmla="*/ 408 h 423"/>
                  <a:gd name="T32" fmla="*/ 223 w 468"/>
                  <a:gd name="T33" fmla="*/ 392 h 423"/>
                  <a:gd name="T34" fmla="*/ 165 w 468"/>
                  <a:gd name="T35" fmla="*/ 368 h 423"/>
                  <a:gd name="T36" fmla="*/ 105 w 468"/>
                  <a:gd name="T37" fmla="*/ 368 h 423"/>
                  <a:gd name="T38" fmla="*/ 73 w 468"/>
                  <a:gd name="T39" fmla="*/ 400 h 423"/>
                  <a:gd name="T40" fmla="*/ 49 w 468"/>
                  <a:gd name="T41" fmla="*/ 412 h 423"/>
                  <a:gd name="T42" fmla="*/ 31 w 468"/>
                  <a:gd name="T43" fmla="*/ 392 h 423"/>
                  <a:gd name="T44" fmla="*/ 13 w 468"/>
                  <a:gd name="T45" fmla="*/ 340 h 423"/>
                  <a:gd name="T46" fmla="*/ 1 w 468"/>
                  <a:gd name="T47" fmla="*/ 272 h 423"/>
                  <a:gd name="T48" fmla="*/ 5 w 468"/>
                  <a:gd name="T49" fmla="*/ 212 h 423"/>
                  <a:gd name="T50" fmla="*/ 31 w 468"/>
                  <a:gd name="T51" fmla="*/ 152 h 423"/>
                  <a:gd name="T52" fmla="*/ 57 w 468"/>
                  <a:gd name="T53" fmla="*/ 100 h 423"/>
                  <a:gd name="T54" fmla="*/ 79 w 468"/>
                  <a:gd name="T55" fmla="*/ 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8" h="423">
                    <a:moveTo>
                      <a:pt x="79" y="8"/>
                    </a:moveTo>
                    <a:cubicBezTo>
                      <a:pt x="118" y="0"/>
                      <a:pt x="265" y="8"/>
                      <a:pt x="313" y="8"/>
                    </a:cubicBezTo>
                    <a:cubicBezTo>
                      <a:pt x="361" y="8"/>
                      <a:pt x="355" y="5"/>
                      <a:pt x="367" y="8"/>
                    </a:cubicBezTo>
                    <a:cubicBezTo>
                      <a:pt x="379" y="11"/>
                      <a:pt x="377" y="15"/>
                      <a:pt x="385" y="28"/>
                    </a:cubicBezTo>
                    <a:cubicBezTo>
                      <a:pt x="393" y="41"/>
                      <a:pt x="409" y="67"/>
                      <a:pt x="417" y="84"/>
                    </a:cubicBezTo>
                    <a:cubicBezTo>
                      <a:pt x="425" y="101"/>
                      <a:pt x="425" y="113"/>
                      <a:pt x="433" y="132"/>
                    </a:cubicBezTo>
                    <a:cubicBezTo>
                      <a:pt x="441" y="151"/>
                      <a:pt x="458" y="173"/>
                      <a:pt x="463" y="200"/>
                    </a:cubicBezTo>
                    <a:cubicBezTo>
                      <a:pt x="468" y="227"/>
                      <a:pt x="467" y="271"/>
                      <a:pt x="463" y="296"/>
                    </a:cubicBezTo>
                    <a:cubicBezTo>
                      <a:pt x="459" y="321"/>
                      <a:pt x="443" y="330"/>
                      <a:pt x="437" y="348"/>
                    </a:cubicBezTo>
                    <a:cubicBezTo>
                      <a:pt x="431" y="366"/>
                      <a:pt x="431" y="392"/>
                      <a:pt x="429" y="404"/>
                    </a:cubicBezTo>
                    <a:cubicBezTo>
                      <a:pt x="427" y="416"/>
                      <a:pt x="431" y="423"/>
                      <a:pt x="425" y="420"/>
                    </a:cubicBezTo>
                    <a:cubicBezTo>
                      <a:pt x="419" y="417"/>
                      <a:pt x="402" y="396"/>
                      <a:pt x="393" y="388"/>
                    </a:cubicBezTo>
                    <a:cubicBezTo>
                      <a:pt x="384" y="380"/>
                      <a:pt x="382" y="377"/>
                      <a:pt x="369" y="372"/>
                    </a:cubicBezTo>
                    <a:cubicBezTo>
                      <a:pt x="356" y="367"/>
                      <a:pt x="333" y="359"/>
                      <a:pt x="317" y="360"/>
                    </a:cubicBezTo>
                    <a:cubicBezTo>
                      <a:pt x="301" y="361"/>
                      <a:pt x="286" y="372"/>
                      <a:pt x="273" y="380"/>
                    </a:cubicBezTo>
                    <a:cubicBezTo>
                      <a:pt x="260" y="388"/>
                      <a:pt x="245" y="406"/>
                      <a:pt x="237" y="408"/>
                    </a:cubicBezTo>
                    <a:cubicBezTo>
                      <a:pt x="229" y="410"/>
                      <a:pt x="235" y="399"/>
                      <a:pt x="223" y="392"/>
                    </a:cubicBezTo>
                    <a:cubicBezTo>
                      <a:pt x="211" y="385"/>
                      <a:pt x="185" y="372"/>
                      <a:pt x="165" y="368"/>
                    </a:cubicBezTo>
                    <a:cubicBezTo>
                      <a:pt x="145" y="364"/>
                      <a:pt x="120" y="363"/>
                      <a:pt x="105" y="368"/>
                    </a:cubicBezTo>
                    <a:cubicBezTo>
                      <a:pt x="90" y="373"/>
                      <a:pt x="82" y="393"/>
                      <a:pt x="73" y="400"/>
                    </a:cubicBezTo>
                    <a:cubicBezTo>
                      <a:pt x="64" y="407"/>
                      <a:pt x="56" y="413"/>
                      <a:pt x="49" y="412"/>
                    </a:cubicBezTo>
                    <a:cubicBezTo>
                      <a:pt x="42" y="411"/>
                      <a:pt x="37" y="404"/>
                      <a:pt x="31" y="392"/>
                    </a:cubicBezTo>
                    <a:cubicBezTo>
                      <a:pt x="25" y="380"/>
                      <a:pt x="18" y="360"/>
                      <a:pt x="13" y="340"/>
                    </a:cubicBezTo>
                    <a:cubicBezTo>
                      <a:pt x="8" y="320"/>
                      <a:pt x="2" y="293"/>
                      <a:pt x="1" y="272"/>
                    </a:cubicBezTo>
                    <a:cubicBezTo>
                      <a:pt x="0" y="251"/>
                      <a:pt x="0" y="232"/>
                      <a:pt x="5" y="212"/>
                    </a:cubicBezTo>
                    <a:cubicBezTo>
                      <a:pt x="10" y="192"/>
                      <a:pt x="22" y="171"/>
                      <a:pt x="31" y="152"/>
                    </a:cubicBezTo>
                    <a:cubicBezTo>
                      <a:pt x="40" y="133"/>
                      <a:pt x="49" y="124"/>
                      <a:pt x="57" y="100"/>
                    </a:cubicBezTo>
                    <a:cubicBezTo>
                      <a:pt x="65" y="76"/>
                      <a:pt x="75" y="27"/>
                      <a:pt x="79" y="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777777"/>
                  </a:gs>
                  <a:gs pos="50000">
                    <a:srgbClr val="333333"/>
                  </a:gs>
                  <a:gs pos="100000">
                    <a:srgbClr val="777777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" name="Freeform 306"/>
              <p:cNvSpPr>
                <a:spLocks/>
              </p:cNvSpPr>
              <p:nvPr/>
            </p:nvSpPr>
            <p:spPr bwMode="auto">
              <a:xfrm>
                <a:off x="577" y="3576"/>
                <a:ext cx="43" cy="134"/>
              </a:xfrm>
              <a:custGeom>
                <a:avLst/>
                <a:gdLst>
                  <a:gd name="T0" fmla="*/ 0 w 48"/>
                  <a:gd name="T1" fmla="*/ 0 h 144"/>
                  <a:gd name="T2" fmla="*/ 48 w 48"/>
                  <a:gd name="T3" fmla="*/ 0 h 144"/>
                  <a:gd name="T4" fmla="*/ 48 w 48"/>
                  <a:gd name="T5" fmla="*/ 144 h 144"/>
                  <a:gd name="T6" fmla="*/ 0 w 48"/>
                  <a:gd name="T7" fmla="*/ 144 h 144"/>
                  <a:gd name="T8" fmla="*/ 0 w 4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44">
                    <a:moveTo>
                      <a:pt x="0" y="0"/>
                    </a:moveTo>
                    <a:lnTo>
                      <a:pt x="48" y="0"/>
                    </a:lnTo>
                    <a:lnTo>
                      <a:pt x="48" y="144"/>
                    </a:lnTo>
                    <a:lnTo>
                      <a:pt x="0" y="14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" name="Freeform 307"/>
              <p:cNvSpPr>
                <a:spLocks/>
              </p:cNvSpPr>
              <p:nvPr/>
            </p:nvSpPr>
            <p:spPr bwMode="auto">
              <a:xfrm>
                <a:off x="658" y="3571"/>
                <a:ext cx="113" cy="135"/>
              </a:xfrm>
              <a:custGeom>
                <a:avLst/>
                <a:gdLst>
                  <a:gd name="T0" fmla="*/ 127 w 128"/>
                  <a:gd name="T1" fmla="*/ 133 h 144"/>
                  <a:gd name="T2" fmla="*/ 128 w 128"/>
                  <a:gd name="T3" fmla="*/ 144 h 144"/>
                  <a:gd name="T4" fmla="*/ 0 w 128"/>
                  <a:gd name="T5" fmla="*/ 4 h 144"/>
                  <a:gd name="T6" fmla="*/ 60 w 128"/>
                  <a:gd name="T7" fmla="*/ 0 h 144"/>
                  <a:gd name="T8" fmla="*/ 127 w 128"/>
                  <a:gd name="T9" fmla="*/ 13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144">
                    <a:moveTo>
                      <a:pt x="127" y="133"/>
                    </a:moveTo>
                    <a:lnTo>
                      <a:pt x="128" y="144"/>
                    </a:lnTo>
                    <a:lnTo>
                      <a:pt x="0" y="4"/>
                    </a:lnTo>
                    <a:lnTo>
                      <a:pt x="60" y="0"/>
                    </a:lnTo>
                    <a:lnTo>
                      <a:pt x="127" y="13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" name="Freeform 308"/>
              <p:cNvSpPr>
                <a:spLocks/>
              </p:cNvSpPr>
              <p:nvPr/>
            </p:nvSpPr>
            <p:spPr bwMode="auto">
              <a:xfrm>
                <a:off x="411" y="3568"/>
                <a:ext cx="93" cy="142"/>
              </a:xfrm>
              <a:custGeom>
                <a:avLst/>
                <a:gdLst>
                  <a:gd name="T0" fmla="*/ 0 w 104"/>
                  <a:gd name="T1" fmla="*/ 152 h 152"/>
                  <a:gd name="T2" fmla="*/ 8 w 104"/>
                  <a:gd name="T3" fmla="*/ 136 h 152"/>
                  <a:gd name="T4" fmla="*/ 44 w 104"/>
                  <a:gd name="T5" fmla="*/ 0 h 152"/>
                  <a:gd name="T6" fmla="*/ 104 w 104"/>
                  <a:gd name="T7" fmla="*/ 8 h 152"/>
                  <a:gd name="T8" fmla="*/ 0 w 104"/>
                  <a:gd name="T9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52">
                    <a:moveTo>
                      <a:pt x="0" y="152"/>
                    </a:moveTo>
                    <a:lnTo>
                      <a:pt x="8" y="136"/>
                    </a:lnTo>
                    <a:lnTo>
                      <a:pt x="44" y="0"/>
                    </a:lnTo>
                    <a:lnTo>
                      <a:pt x="104" y="8"/>
                    </a:lnTo>
                    <a:lnTo>
                      <a:pt x="0" y="1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rgbClr val="4D4D4D"/>
                  </a:gs>
                  <a:gs pos="100000">
                    <a:schemeClr val="tx1"/>
                  </a:gs>
                </a:gsLst>
                <a:lin ang="54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" name="Freeform 309"/>
              <p:cNvSpPr>
                <a:spLocks/>
              </p:cNvSpPr>
              <p:nvPr/>
            </p:nvSpPr>
            <p:spPr bwMode="auto">
              <a:xfrm>
                <a:off x="443" y="3377"/>
                <a:ext cx="280" cy="202"/>
              </a:xfrm>
              <a:custGeom>
                <a:avLst/>
                <a:gdLst>
                  <a:gd name="T0" fmla="*/ 6 w 313"/>
                  <a:gd name="T1" fmla="*/ 212 h 215"/>
                  <a:gd name="T2" fmla="*/ 44 w 313"/>
                  <a:gd name="T3" fmla="*/ 208 h 215"/>
                  <a:gd name="T4" fmla="*/ 264 w 313"/>
                  <a:gd name="T5" fmla="*/ 204 h 215"/>
                  <a:gd name="T6" fmla="*/ 304 w 313"/>
                  <a:gd name="T7" fmla="*/ 204 h 215"/>
                  <a:gd name="T8" fmla="*/ 312 w 313"/>
                  <a:gd name="T9" fmla="*/ 152 h 215"/>
                  <a:gd name="T10" fmla="*/ 308 w 313"/>
                  <a:gd name="T11" fmla="*/ 92 h 215"/>
                  <a:gd name="T12" fmla="*/ 284 w 313"/>
                  <a:gd name="T13" fmla="*/ 40 h 215"/>
                  <a:gd name="T14" fmla="*/ 248 w 313"/>
                  <a:gd name="T15" fmla="*/ 20 h 215"/>
                  <a:gd name="T16" fmla="*/ 204 w 313"/>
                  <a:gd name="T17" fmla="*/ 4 h 215"/>
                  <a:gd name="T18" fmla="*/ 160 w 313"/>
                  <a:gd name="T19" fmla="*/ 44 h 215"/>
                  <a:gd name="T20" fmla="*/ 152 w 313"/>
                  <a:gd name="T21" fmla="*/ 44 h 215"/>
                  <a:gd name="T22" fmla="*/ 108 w 313"/>
                  <a:gd name="T23" fmla="*/ 8 h 215"/>
                  <a:gd name="T24" fmla="*/ 80 w 313"/>
                  <a:gd name="T25" fmla="*/ 16 h 215"/>
                  <a:gd name="T26" fmla="*/ 44 w 313"/>
                  <a:gd name="T27" fmla="*/ 48 h 215"/>
                  <a:gd name="T28" fmla="*/ 16 w 313"/>
                  <a:gd name="T29" fmla="*/ 84 h 215"/>
                  <a:gd name="T30" fmla="*/ 6 w 313"/>
                  <a:gd name="T31" fmla="*/ 116 h 215"/>
                  <a:gd name="T32" fmla="*/ 6 w 313"/>
                  <a:gd name="T33" fmla="*/ 164 h 215"/>
                  <a:gd name="T34" fmla="*/ 0 w 313"/>
                  <a:gd name="T35" fmla="*/ 192 h 215"/>
                  <a:gd name="T36" fmla="*/ 6 w 313"/>
                  <a:gd name="T37" fmla="*/ 212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3" h="215">
                    <a:moveTo>
                      <a:pt x="6" y="212"/>
                    </a:moveTo>
                    <a:cubicBezTo>
                      <a:pt x="13" y="215"/>
                      <a:pt x="1" y="209"/>
                      <a:pt x="44" y="208"/>
                    </a:cubicBezTo>
                    <a:cubicBezTo>
                      <a:pt x="87" y="207"/>
                      <a:pt x="221" y="205"/>
                      <a:pt x="264" y="204"/>
                    </a:cubicBezTo>
                    <a:cubicBezTo>
                      <a:pt x="307" y="203"/>
                      <a:pt x="296" y="213"/>
                      <a:pt x="304" y="204"/>
                    </a:cubicBezTo>
                    <a:cubicBezTo>
                      <a:pt x="312" y="195"/>
                      <a:pt x="311" y="171"/>
                      <a:pt x="312" y="152"/>
                    </a:cubicBezTo>
                    <a:cubicBezTo>
                      <a:pt x="313" y="133"/>
                      <a:pt x="313" y="111"/>
                      <a:pt x="308" y="92"/>
                    </a:cubicBezTo>
                    <a:cubicBezTo>
                      <a:pt x="303" y="73"/>
                      <a:pt x="294" y="52"/>
                      <a:pt x="284" y="40"/>
                    </a:cubicBezTo>
                    <a:cubicBezTo>
                      <a:pt x="274" y="28"/>
                      <a:pt x="261" y="26"/>
                      <a:pt x="248" y="20"/>
                    </a:cubicBezTo>
                    <a:cubicBezTo>
                      <a:pt x="235" y="14"/>
                      <a:pt x="219" y="0"/>
                      <a:pt x="204" y="4"/>
                    </a:cubicBezTo>
                    <a:cubicBezTo>
                      <a:pt x="189" y="8"/>
                      <a:pt x="169" y="37"/>
                      <a:pt x="160" y="44"/>
                    </a:cubicBezTo>
                    <a:cubicBezTo>
                      <a:pt x="151" y="51"/>
                      <a:pt x="161" y="50"/>
                      <a:pt x="152" y="44"/>
                    </a:cubicBezTo>
                    <a:cubicBezTo>
                      <a:pt x="143" y="38"/>
                      <a:pt x="120" y="13"/>
                      <a:pt x="108" y="8"/>
                    </a:cubicBezTo>
                    <a:cubicBezTo>
                      <a:pt x="96" y="3"/>
                      <a:pt x="91" y="9"/>
                      <a:pt x="80" y="16"/>
                    </a:cubicBezTo>
                    <a:cubicBezTo>
                      <a:pt x="69" y="23"/>
                      <a:pt x="55" y="37"/>
                      <a:pt x="44" y="48"/>
                    </a:cubicBezTo>
                    <a:cubicBezTo>
                      <a:pt x="33" y="59"/>
                      <a:pt x="22" y="73"/>
                      <a:pt x="16" y="84"/>
                    </a:cubicBezTo>
                    <a:cubicBezTo>
                      <a:pt x="10" y="95"/>
                      <a:pt x="8" y="103"/>
                      <a:pt x="6" y="116"/>
                    </a:cubicBezTo>
                    <a:cubicBezTo>
                      <a:pt x="4" y="129"/>
                      <a:pt x="7" y="151"/>
                      <a:pt x="6" y="164"/>
                    </a:cubicBezTo>
                    <a:cubicBezTo>
                      <a:pt x="5" y="177"/>
                      <a:pt x="0" y="184"/>
                      <a:pt x="0" y="192"/>
                    </a:cubicBezTo>
                    <a:cubicBezTo>
                      <a:pt x="0" y="200"/>
                      <a:pt x="2" y="209"/>
                      <a:pt x="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" name="Freeform 310"/>
              <p:cNvSpPr>
                <a:spLocks/>
              </p:cNvSpPr>
              <p:nvPr/>
            </p:nvSpPr>
            <p:spPr bwMode="auto">
              <a:xfrm>
                <a:off x="663" y="3375"/>
                <a:ext cx="176" cy="298"/>
              </a:xfrm>
              <a:custGeom>
                <a:avLst/>
                <a:gdLst>
                  <a:gd name="T0" fmla="*/ 0 w 198"/>
                  <a:gd name="T1" fmla="*/ 23 h 320"/>
                  <a:gd name="T2" fmla="*/ 74 w 198"/>
                  <a:gd name="T3" fmla="*/ 7 h 320"/>
                  <a:gd name="T4" fmla="*/ 154 w 198"/>
                  <a:gd name="T5" fmla="*/ 67 h 320"/>
                  <a:gd name="T6" fmla="*/ 166 w 198"/>
                  <a:gd name="T7" fmla="*/ 135 h 320"/>
                  <a:gd name="T8" fmla="*/ 170 w 198"/>
                  <a:gd name="T9" fmla="*/ 179 h 320"/>
                  <a:gd name="T10" fmla="*/ 178 w 198"/>
                  <a:gd name="T11" fmla="*/ 243 h 320"/>
                  <a:gd name="T12" fmla="*/ 192 w 198"/>
                  <a:gd name="T13" fmla="*/ 263 h 320"/>
                  <a:gd name="T14" fmla="*/ 144 w 198"/>
                  <a:gd name="T15" fmla="*/ 311 h 320"/>
                  <a:gd name="T16" fmla="*/ 118 w 198"/>
                  <a:gd name="T17" fmla="*/ 315 h 320"/>
                  <a:gd name="T18" fmla="*/ 98 w 198"/>
                  <a:gd name="T19" fmla="*/ 287 h 320"/>
                  <a:gd name="T20" fmla="*/ 58 w 198"/>
                  <a:gd name="T21" fmla="*/ 219 h 320"/>
                  <a:gd name="T22" fmla="*/ 66 w 198"/>
                  <a:gd name="T23" fmla="*/ 183 h 320"/>
                  <a:gd name="T24" fmla="*/ 66 w 198"/>
                  <a:gd name="T25" fmla="*/ 123 h 320"/>
                  <a:gd name="T26" fmla="*/ 48 w 198"/>
                  <a:gd name="T27" fmla="*/ 71 h 320"/>
                  <a:gd name="T28" fmla="*/ 34 w 198"/>
                  <a:gd name="T29" fmla="*/ 39 h 320"/>
                  <a:gd name="T30" fmla="*/ 0 w 198"/>
                  <a:gd name="T31" fmla="*/ 2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320">
                    <a:moveTo>
                      <a:pt x="0" y="23"/>
                    </a:moveTo>
                    <a:cubicBezTo>
                      <a:pt x="8" y="16"/>
                      <a:pt x="48" y="0"/>
                      <a:pt x="74" y="7"/>
                    </a:cubicBezTo>
                    <a:cubicBezTo>
                      <a:pt x="100" y="14"/>
                      <a:pt x="139" y="46"/>
                      <a:pt x="154" y="67"/>
                    </a:cubicBezTo>
                    <a:cubicBezTo>
                      <a:pt x="169" y="88"/>
                      <a:pt x="163" y="116"/>
                      <a:pt x="166" y="135"/>
                    </a:cubicBezTo>
                    <a:cubicBezTo>
                      <a:pt x="169" y="154"/>
                      <a:pt x="168" y="161"/>
                      <a:pt x="170" y="179"/>
                    </a:cubicBezTo>
                    <a:cubicBezTo>
                      <a:pt x="172" y="197"/>
                      <a:pt x="174" y="229"/>
                      <a:pt x="178" y="243"/>
                    </a:cubicBezTo>
                    <a:cubicBezTo>
                      <a:pt x="182" y="257"/>
                      <a:pt x="198" y="252"/>
                      <a:pt x="192" y="263"/>
                    </a:cubicBezTo>
                    <a:cubicBezTo>
                      <a:pt x="186" y="274"/>
                      <a:pt x="156" y="302"/>
                      <a:pt x="144" y="311"/>
                    </a:cubicBezTo>
                    <a:cubicBezTo>
                      <a:pt x="132" y="320"/>
                      <a:pt x="126" y="319"/>
                      <a:pt x="118" y="315"/>
                    </a:cubicBezTo>
                    <a:cubicBezTo>
                      <a:pt x="110" y="311"/>
                      <a:pt x="108" y="303"/>
                      <a:pt x="98" y="287"/>
                    </a:cubicBezTo>
                    <a:cubicBezTo>
                      <a:pt x="88" y="271"/>
                      <a:pt x="63" y="236"/>
                      <a:pt x="58" y="219"/>
                    </a:cubicBezTo>
                    <a:cubicBezTo>
                      <a:pt x="53" y="202"/>
                      <a:pt x="65" y="199"/>
                      <a:pt x="66" y="183"/>
                    </a:cubicBezTo>
                    <a:cubicBezTo>
                      <a:pt x="67" y="167"/>
                      <a:pt x="69" y="142"/>
                      <a:pt x="66" y="123"/>
                    </a:cubicBezTo>
                    <a:cubicBezTo>
                      <a:pt x="63" y="104"/>
                      <a:pt x="53" y="85"/>
                      <a:pt x="48" y="71"/>
                    </a:cubicBezTo>
                    <a:cubicBezTo>
                      <a:pt x="43" y="57"/>
                      <a:pt x="42" y="47"/>
                      <a:pt x="34" y="39"/>
                    </a:cubicBezTo>
                    <a:cubicBezTo>
                      <a:pt x="26" y="31"/>
                      <a:pt x="7" y="26"/>
                      <a:pt x="0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" name="Freeform 311"/>
              <p:cNvSpPr>
                <a:spLocks/>
              </p:cNvSpPr>
              <p:nvPr/>
            </p:nvSpPr>
            <p:spPr bwMode="auto">
              <a:xfrm>
                <a:off x="318" y="3380"/>
                <a:ext cx="198" cy="300"/>
              </a:xfrm>
              <a:custGeom>
                <a:avLst/>
                <a:gdLst>
                  <a:gd name="T0" fmla="*/ 221 w 222"/>
                  <a:gd name="T1" fmla="*/ 24 h 322"/>
                  <a:gd name="T2" fmla="*/ 185 w 222"/>
                  <a:gd name="T3" fmla="*/ 2 h 322"/>
                  <a:gd name="T4" fmla="*/ 121 w 222"/>
                  <a:gd name="T5" fmla="*/ 10 h 322"/>
                  <a:gd name="T6" fmla="*/ 47 w 222"/>
                  <a:gd name="T7" fmla="*/ 60 h 322"/>
                  <a:gd name="T8" fmla="*/ 35 w 222"/>
                  <a:gd name="T9" fmla="*/ 128 h 322"/>
                  <a:gd name="T10" fmla="*/ 31 w 222"/>
                  <a:gd name="T11" fmla="*/ 172 h 322"/>
                  <a:gd name="T12" fmla="*/ 23 w 222"/>
                  <a:gd name="T13" fmla="*/ 236 h 322"/>
                  <a:gd name="T14" fmla="*/ 9 w 222"/>
                  <a:gd name="T15" fmla="*/ 256 h 322"/>
                  <a:gd name="T16" fmla="*/ 77 w 222"/>
                  <a:gd name="T17" fmla="*/ 298 h 322"/>
                  <a:gd name="T18" fmla="*/ 117 w 222"/>
                  <a:gd name="T19" fmla="*/ 318 h 322"/>
                  <a:gd name="T20" fmla="*/ 125 w 222"/>
                  <a:gd name="T21" fmla="*/ 274 h 322"/>
                  <a:gd name="T22" fmla="*/ 143 w 222"/>
                  <a:gd name="T23" fmla="*/ 212 h 322"/>
                  <a:gd name="T24" fmla="*/ 145 w 222"/>
                  <a:gd name="T25" fmla="*/ 178 h 322"/>
                  <a:gd name="T26" fmla="*/ 145 w 222"/>
                  <a:gd name="T27" fmla="*/ 148 h 322"/>
                  <a:gd name="T28" fmla="*/ 157 w 222"/>
                  <a:gd name="T29" fmla="*/ 84 h 322"/>
                  <a:gd name="T30" fmla="*/ 165 w 222"/>
                  <a:gd name="T31" fmla="*/ 72 h 322"/>
                  <a:gd name="T32" fmla="*/ 181 w 222"/>
                  <a:gd name="T33" fmla="*/ 56 h 322"/>
                  <a:gd name="T34" fmla="*/ 221 w 222"/>
                  <a:gd name="T35" fmla="*/ 24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2" h="322">
                    <a:moveTo>
                      <a:pt x="221" y="24"/>
                    </a:moveTo>
                    <a:cubicBezTo>
                      <a:pt x="222" y="15"/>
                      <a:pt x="202" y="4"/>
                      <a:pt x="185" y="2"/>
                    </a:cubicBezTo>
                    <a:cubicBezTo>
                      <a:pt x="168" y="0"/>
                      <a:pt x="144" y="0"/>
                      <a:pt x="121" y="10"/>
                    </a:cubicBezTo>
                    <a:cubicBezTo>
                      <a:pt x="98" y="20"/>
                      <a:pt x="61" y="40"/>
                      <a:pt x="47" y="60"/>
                    </a:cubicBezTo>
                    <a:cubicBezTo>
                      <a:pt x="33" y="80"/>
                      <a:pt x="38" y="109"/>
                      <a:pt x="35" y="128"/>
                    </a:cubicBezTo>
                    <a:cubicBezTo>
                      <a:pt x="32" y="147"/>
                      <a:pt x="33" y="154"/>
                      <a:pt x="31" y="172"/>
                    </a:cubicBezTo>
                    <a:cubicBezTo>
                      <a:pt x="29" y="190"/>
                      <a:pt x="27" y="222"/>
                      <a:pt x="23" y="236"/>
                    </a:cubicBezTo>
                    <a:cubicBezTo>
                      <a:pt x="19" y="250"/>
                      <a:pt x="0" y="246"/>
                      <a:pt x="9" y="256"/>
                    </a:cubicBezTo>
                    <a:cubicBezTo>
                      <a:pt x="18" y="266"/>
                      <a:pt x="59" y="288"/>
                      <a:pt x="77" y="298"/>
                    </a:cubicBezTo>
                    <a:cubicBezTo>
                      <a:pt x="95" y="308"/>
                      <a:pt x="109" y="322"/>
                      <a:pt x="117" y="318"/>
                    </a:cubicBezTo>
                    <a:cubicBezTo>
                      <a:pt x="125" y="314"/>
                      <a:pt x="121" y="292"/>
                      <a:pt x="125" y="274"/>
                    </a:cubicBezTo>
                    <a:cubicBezTo>
                      <a:pt x="129" y="256"/>
                      <a:pt x="140" y="228"/>
                      <a:pt x="143" y="212"/>
                    </a:cubicBezTo>
                    <a:cubicBezTo>
                      <a:pt x="146" y="196"/>
                      <a:pt x="145" y="189"/>
                      <a:pt x="145" y="178"/>
                    </a:cubicBezTo>
                    <a:cubicBezTo>
                      <a:pt x="145" y="167"/>
                      <a:pt x="143" y="164"/>
                      <a:pt x="145" y="148"/>
                    </a:cubicBezTo>
                    <a:cubicBezTo>
                      <a:pt x="147" y="132"/>
                      <a:pt x="154" y="97"/>
                      <a:pt x="157" y="84"/>
                    </a:cubicBezTo>
                    <a:cubicBezTo>
                      <a:pt x="160" y="71"/>
                      <a:pt x="161" y="77"/>
                      <a:pt x="165" y="72"/>
                    </a:cubicBezTo>
                    <a:cubicBezTo>
                      <a:pt x="169" y="67"/>
                      <a:pt x="172" y="64"/>
                      <a:pt x="181" y="56"/>
                    </a:cubicBezTo>
                    <a:cubicBezTo>
                      <a:pt x="190" y="48"/>
                      <a:pt x="213" y="31"/>
                      <a:pt x="221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" name="Freeform 312"/>
              <p:cNvSpPr>
                <a:spLocks/>
              </p:cNvSpPr>
              <p:nvPr/>
            </p:nvSpPr>
            <p:spPr bwMode="auto">
              <a:xfrm>
                <a:off x="330" y="3576"/>
                <a:ext cx="99" cy="96"/>
              </a:xfrm>
              <a:custGeom>
                <a:avLst/>
                <a:gdLst>
                  <a:gd name="T0" fmla="*/ 20 w 112"/>
                  <a:gd name="T1" fmla="*/ 0 h 104"/>
                  <a:gd name="T2" fmla="*/ 16 w 112"/>
                  <a:gd name="T3" fmla="*/ 0 h 104"/>
                  <a:gd name="T4" fmla="*/ 0 w 112"/>
                  <a:gd name="T5" fmla="*/ 44 h 104"/>
                  <a:gd name="T6" fmla="*/ 100 w 112"/>
                  <a:gd name="T7" fmla="*/ 104 h 104"/>
                  <a:gd name="T8" fmla="*/ 112 w 112"/>
                  <a:gd name="T9" fmla="*/ 64 h 104"/>
                  <a:gd name="T10" fmla="*/ 20 w 112"/>
                  <a:gd name="T11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104">
                    <a:moveTo>
                      <a:pt x="20" y="0"/>
                    </a:moveTo>
                    <a:lnTo>
                      <a:pt x="16" y="0"/>
                    </a:lnTo>
                    <a:lnTo>
                      <a:pt x="0" y="44"/>
                    </a:lnTo>
                    <a:lnTo>
                      <a:pt x="100" y="104"/>
                    </a:lnTo>
                    <a:lnTo>
                      <a:pt x="112" y="6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2" name="Freeform 313"/>
              <p:cNvSpPr>
                <a:spLocks/>
              </p:cNvSpPr>
              <p:nvPr/>
            </p:nvSpPr>
            <p:spPr bwMode="auto">
              <a:xfrm>
                <a:off x="503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3" name="Freeform 314"/>
              <p:cNvSpPr>
                <a:spLocks/>
              </p:cNvSpPr>
              <p:nvPr/>
            </p:nvSpPr>
            <p:spPr bwMode="auto">
              <a:xfrm flipH="1">
                <a:off x="575" y="3344"/>
                <a:ext cx="74" cy="89"/>
              </a:xfrm>
              <a:custGeom>
                <a:avLst/>
                <a:gdLst>
                  <a:gd name="T0" fmla="*/ 40 w 84"/>
                  <a:gd name="T1" fmla="*/ 0 h 96"/>
                  <a:gd name="T2" fmla="*/ 28 w 84"/>
                  <a:gd name="T3" fmla="*/ 12 h 96"/>
                  <a:gd name="T4" fmla="*/ 0 w 84"/>
                  <a:gd name="T5" fmla="*/ 28 h 96"/>
                  <a:gd name="T6" fmla="*/ 56 w 84"/>
                  <a:gd name="T7" fmla="*/ 96 h 96"/>
                  <a:gd name="T8" fmla="*/ 84 w 84"/>
                  <a:gd name="T9" fmla="*/ 60 h 96"/>
                  <a:gd name="T10" fmla="*/ 32 w 84"/>
                  <a:gd name="T11" fmla="*/ 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96">
                    <a:moveTo>
                      <a:pt x="40" y="0"/>
                    </a:moveTo>
                    <a:cubicBezTo>
                      <a:pt x="34" y="12"/>
                      <a:pt x="43" y="12"/>
                      <a:pt x="28" y="12"/>
                    </a:cubicBezTo>
                    <a:lnTo>
                      <a:pt x="0" y="28"/>
                    </a:lnTo>
                    <a:lnTo>
                      <a:pt x="56" y="96"/>
                    </a:lnTo>
                    <a:lnTo>
                      <a:pt x="84" y="60"/>
                    </a:lnTo>
                    <a:lnTo>
                      <a:pt x="32" y="8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4" name="Freeform 315"/>
              <p:cNvSpPr>
                <a:spLocks/>
              </p:cNvSpPr>
              <p:nvPr/>
            </p:nvSpPr>
            <p:spPr bwMode="auto">
              <a:xfrm>
                <a:off x="583" y="3576"/>
                <a:ext cx="7" cy="372"/>
              </a:xfrm>
              <a:custGeom>
                <a:avLst/>
                <a:gdLst>
                  <a:gd name="T0" fmla="*/ 0 w 8"/>
                  <a:gd name="T1" fmla="*/ 0 h 400"/>
                  <a:gd name="T2" fmla="*/ 8 w 8"/>
                  <a:gd name="T3" fmla="*/ 40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8" h="400">
                    <a:moveTo>
                      <a:pt x="0" y="0"/>
                    </a:moveTo>
                    <a:lnTo>
                      <a:pt x="8" y="400"/>
                    </a:ln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" name="Freeform 316"/>
              <p:cNvSpPr>
                <a:spLocks/>
              </p:cNvSpPr>
              <p:nvPr/>
            </p:nvSpPr>
            <p:spPr bwMode="auto">
              <a:xfrm>
                <a:off x="579" y="3415"/>
                <a:ext cx="1" cy="149"/>
              </a:xfrm>
              <a:custGeom>
                <a:avLst/>
                <a:gdLst>
                  <a:gd name="T0" fmla="*/ 0 w 1"/>
                  <a:gd name="T1" fmla="*/ 0 h 160"/>
                  <a:gd name="T2" fmla="*/ 0 w 1"/>
                  <a:gd name="T3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60">
                    <a:moveTo>
                      <a:pt x="0" y="0"/>
                    </a:moveTo>
                    <a:lnTo>
                      <a:pt x="0" y="160"/>
                    </a:lnTo>
                  </a:path>
                </a:pathLst>
              </a:custGeom>
              <a:noFill/>
              <a:ln w="952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" name="Freeform 317" descr="Коричневый мрамор"/>
              <p:cNvSpPr>
                <a:spLocks/>
              </p:cNvSpPr>
              <p:nvPr/>
            </p:nvSpPr>
            <p:spPr bwMode="auto">
              <a:xfrm>
                <a:off x="426" y="3892"/>
                <a:ext cx="340" cy="92"/>
              </a:xfrm>
              <a:custGeom>
                <a:avLst/>
                <a:gdLst>
                  <a:gd name="T0" fmla="*/ 10 w 352"/>
                  <a:gd name="T1" fmla="*/ 49 h 95"/>
                  <a:gd name="T2" fmla="*/ 11 w 352"/>
                  <a:gd name="T3" fmla="*/ 86 h 95"/>
                  <a:gd name="T4" fmla="*/ 59 w 352"/>
                  <a:gd name="T5" fmla="*/ 86 h 95"/>
                  <a:gd name="T6" fmla="*/ 181 w 352"/>
                  <a:gd name="T7" fmla="*/ 88 h 95"/>
                  <a:gd name="T8" fmla="*/ 328 w 352"/>
                  <a:gd name="T9" fmla="*/ 88 h 95"/>
                  <a:gd name="T10" fmla="*/ 325 w 352"/>
                  <a:gd name="T11" fmla="*/ 43 h 95"/>
                  <a:gd name="T12" fmla="*/ 244 w 352"/>
                  <a:gd name="T13" fmla="*/ 1 h 95"/>
                  <a:gd name="T14" fmla="*/ 181 w 352"/>
                  <a:gd name="T15" fmla="*/ 40 h 95"/>
                  <a:gd name="T16" fmla="*/ 187 w 352"/>
                  <a:gd name="T17" fmla="*/ 85 h 95"/>
                  <a:gd name="T18" fmla="*/ 154 w 352"/>
                  <a:gd name="T19" fmla="*/ 34 h 95"/>
                  <a:gd name="T20" fmla="*/ 70 w 352"/>
                  <a:gd name="T21" fmla="*/ 7 h 95"/>
                  <a:gd name="T22" fmla="*/ 10 w 352"/>
                  <a:gd name="T23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2" h="95">
                    <a:moveTo>
                      <a:pt x="10" y="49"/>
                    </a:moveTo>
                    <a:cubicBezTo>
                      <a:pt x="0" y="62"/>
                      <a:pt x="3" y="80"/>
                      <a:pt x="11" y="86"/>
                    </a:cubicBezTo>
                    <a:cubicBezTo>
                      <a:pt x="19" y="92"/>
                      <a:pt x="31" y="86"/>
                      <a:pt x="59" y="86"/>
                    </a:cubicBezTo>
                    <a:cubicBezTo>
                      <a:pt x="87" y="86"/>
                      <a:pt x="136" y="88"/>
                      <a:pt x="181" y="88"/>
                    </a:cubicBezTo>
                    <a:cubicBezTo>
                      <a:pt x="226" y="88"/>
                      <a:pt x="304" y="95"/>
                      <a:pt x="328" y="88"/>
                    </a:cubicBezTo>
                    <a:cubicBezTo>
                      <a:pt x="352" y="81"/>
                      <a:pt x="339" y="58"/>
                      <a:pt x="325" y="43"/>
                    </a:cubicBezTo>
                    <a:cubicBezTo>
                      <a:pt x="311" y="28"/>
                      <a:pt x="268" y="2"/>
                      <a:pt x="244" y="1"/>
                    </a:cubicBezTo>
                    <a:cubicBezTo>
                      <a:pt x="220" y="0"/>
                      <a:pt x="191" y="26"/>
                      <a:pt x="181" y="40"/>
                    </a:cubicBezTo>
                    <a:cubicBezTo>
                      <a:pt x="171" y="54"/>
                      <a:pt x="191" y="86"/>
                      <a:pt x="187" y="85"/>
                    </a:cubicBezTo>
                    <a:cubicBezTo>
                      <a:pt x="183" y="84"/>
                      <a:pt x="173" y="47"/>
                      <a:pt x="154" y="34"/>
                    </a:cubicBezTo>
                    <a:cubicBezTo>
                      <a:pt x="135" y="21"/>
                      <a:pt x="94" y="4"/>
                      <a:pt x="70" y="7"/>
                    </a:cubicBezTo>
                    <a:cubicBezTo>
                      <a:pt x="46" y="10"/>
                      <a:pt x="20" y="36"/>
                      <a:pt x="10" y="49"/>
                    </a:cubicBezTo>
                    <a:close/>
                  </a:path>
                </a:pathLst>
              </a:cu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" name="Freeform 318"/>
              <p:cNvSpPr>
                <a:spLocks/>
              </p:cNvSpPr>
              <p:nvPr/>
            </p:nvSpPr>
            <p:spPr bwMode="auto">
              <a:xfrm>
                <a:off x="379" y="2928"/>
                <a:ext cx="385" cy="295"/>
              </a:xfrm>
              <a:custGeom>
                <a:avLst/>
                <a:gdLst>
                  <a:gd name="T0" fmla="*/ 378 w 400"/>
                  <a:gd name="T1" fmla="*/ 286 h 301"/>
                  <a:gd name="T2" fmla="*/ 399 w 400"/>
                  <a:gd name="T3" fmla="*/ 220 h 301"/>
                  <a:gd name="T4" fmla="*/ 384 w 400"/>
                  <a:gd name="T5" fmla="*/ 202 h 301"/>
                  <a:gd name="T6" fmla="*/ 387 w 400"/>
                  <a:gd name="T7" fmla="*/ 166 h 301"/>
                  <a:gd name="T8" fmla="*/ 360 w 400"/>
                  <a:gd name="T9" fmla="*/ 151 h 301"/>
                  <a:gd name="T10" fmla="*/ 366 w 400"/>
                  <a:gd name="T11" fmla="*/ 121 h 301"/>
                  <a:gd name="T12" fmla="*/ 351 w 400"/>
                  <a:gd name="T13" fmla="*/ 124 h 301"/>
                  <a:gd name="T14" fmla="*/ 294 w 400"/>
                  <a:gd name="T15" fmla="*/ 67 h 301"/>
                  <a:gd name="T16" fmla="*/ 267 w 400"/>
                  <a:gd name="T17" fmla="*/ 64 h 301"/>
                  <a:gd name="T18" fmla="*/ 247 w 400"/>
                  <a:gd name="T19" fmla="*/ 53 h 301"/>
                  <a:gd name="T20" fmla="*/ 261 w 400"/>
                  <a:gd name="T21" fmla="*/ 28 h 301"/>
                  <a:gd name="T22" fmla="*/ 282 w 400"/>
                  <a:gd name="T23" fmla="*/ 31 h 301"/>
                  <a:gd name="T24" fmla="*/ 264 w 400"/>
                  <a:gd name="T25" fmla="*/ 1 h 301"/>
                  <a:gd name="T26" fmla="*/ 228 w 400"/>
                  <a:gd name="T27" fmla="*/ 40 h 301"/>
                  <a:gd name="T28" fmla="*/ 219 w 400"/>
                  <a:gd name="T29" fmla="*/ 55 h 301"/>
                  <a:gd name="T30" fmla="*/ 192 w 400"/>
                  <a:gd name="T31" fmla="*/ 10 h 301"/>
                  <a:gd name="T32" fmla="*/ 186 w 400"/>
                  <a:gd name="T33" fmla="*/ 22 h 301"/>
                  <a:gd name="T34" fmla="*/ 204 w 400"/>
                  <a:gd name="T35" fmla="*/ 55 h 301"/>
                  <a:gd name="T36" fmla="*/ 162 w 400"/>
                  <a:gd name="T37" fmla="*/ 10 h 301"/>
                  <a:gd name="T38" fmla="*/ 144 w 400"/>
                  <a:gd name="T39" fmla="*/ 16 h 301"/>
                  <a:gd name="T40" fmla="*/ 120 w 400"/>
                  <a:gd name="T41" fmla="*/ 19 h 301"/>
                  <a:gd name="T42" fmla="*/ 114 w 400"/>
                  <a:gd name="T43" fmla="*/ 34 h 301"/>
                  <a:gd name="T44" fmla="*/ 147 w 400"/>
                  <a:gd name="T45" fmla="*/ 37 h 301"/>
                  <a:gd name="T46" fmla="*/ 159 w 400"/>
                  <a:gd name="T47" fmla="*/ 58 h 301"/>
                  <a:gd name="T48" fmla="*/ 126 w 400"/>
                  <a:gd name="T49" fmla="*/ 55 h 301"/>
                  <a:gd name="T50" fmla="*/ 114 w 400"/>
                  <a:gd name="T51" fmla="*/ 73 h 301"/>
                  <a:gd name="T52" fmla="*/ 93 w 400"/>
                  <a:gd name="T53" fmla="*/ 79 h 301"/>
                  <a:gd name="T54" fmla="*/ 72 w 400"/>
                  <a:gd name="T55" fmla="*/ 94 h 301"/>
                  <a:gd name="T56" fmla="*/ 54 w 400"/>
                  <a:gd name="T57" fmla="*/ 106 h 301"/>
                  <a:gd name="T58" fmla="*/ 60 w 400"/>
                  <a:gd name="T59" fmla="*/ 124 h 301"/>
                  <a:gd name="T60" fmla="*/ 45 w 400"/>
                  <a:gd name="T61" fmla="*/ 142 h 301"/>
                  <a:gd name="T62" fmla="*/ 27 w 400"/>
                  <a:gd name="T63" fmla="*/ 154 h 301"/>
                  <a:gd name="T64" fmla="*/ 12 w 400"/>
                  <a:gd name="T65" fmla="*/ 214 h 301"/>
                  <a:gd name="T66" fmla="*/ 3 w 400"/>
                  <a:gd name="T67" fmla="*/ 274 h 301"/>
                  <a:gd name="T68" fmla="*/ 33 w 400"/>
                  <a:gd name="T69" fmla="*/ 30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01">
                    <a:moveTo>
                      <a:pt x="378" y="286"/>
                    </a:moveTo>
                    <a:cubicBezTo>
                      <a:pt x="381" y="275"/>
                      <a:pt x="398" y="234"/>
                      <a:pt x="399" y="220"/>
                    </a:cubicBezTo>
                    <a:cubicBezTo>
                      <a:pt x="400" y="206"/>
                      <a:pt x="386" y="211"/>
                      <a:pt x="384" y="202"/>
                    </a:cubicBezTo>
                    <a:cubicBezTo>
                      <a:pt x="382" y="193"/>
                      <a:pt x="391" y="174"/>
                      <a:pt x="387" y="166"/>
                    </a:cubicBezTo>
                    <a:cubicBezTo>
                      <a:pt x="383" y="158"/>
                      <a:pt x="363" y="158"/>
                      <a:pt x="360" y="151"/>
                    </a:cubicBezTo>
                    <a:cubicBezTo>
                      <a:pt x="357" y="144"/>
                      <a:pt x="367" y="125"/>
                      <a:pt x="366" y="121"/>
                    </a:cubicBezTo>
                    <a:cubicBezTo>
                      <a:pt x="365" y="117"/>
                      <a:pt x="363" y="133"/>
                      <a:pt x="351" y="124"/>
                    </a:cubicBezTo>
                    <a:cubicBezTo>
                      <a:pt x="339" y="115"/>
                      <a:pt x="308" y="77"/>
                      <a:pt x="294" y="67"/>
                    </a:cubicBezTo>
                    <a:cubicBezTo>
                      <a:pt x="280" y="57"/>
                      <a:pt x="275" y="66"/>
                      <a:pt x="267" y="64"/>
                    </a:cubicBezTo>
                    <a:cubicBezTo>
                      <a:pt x="259" y="62"/>
                      <a:pt x="248" y="59"/>
                      <a:pt x="247" y="53"/>
                    </a:cubicBezTo>
                    <a:cubicBezTo>
                      <a:pt x="246" y="47"/>
                      <a:pt x="255" y="32"/>
                      <a:pt x="261" y="28"/>
                    </a:cubicBezTo>
                    <a:cubicBezTo>
                      <a:pt x="267" y="24"/>
                      <a:pt x="282" y="35"/>
                      <a:pt x="282" y="31"/>
                    </a:cubicBezTo>
                    <a:cubicBezTo>
                      <a:pt x="282" y="27"/>
                      <a:pt x="273" y="0"/>
                      <a:pt x="264" y="1"/>
                    </a:cubicBezTo>
                    <a:cubicBezTo>
                      <a:pt x="255" y="2"/>
                      <a:pt x="235" y="31"/>
                      <a:pt x="228" y="40"/>
                    </a:cubicBezTo>
                    <a:cubicBezTo>
                      <a:pt x="221" y="49"/>
                      <a:pt x="225" y="60"/>
                      <a:pt x="219" y="55"/>
                    </a:cubicBezTo>
                    <a:cubicBezTo>
                      <a:pt x="213" y="50"/>
                      <a:pt x="197" y="15"/>
                      <a:pt x="192" y="10"/>
                    </a:cubicBezTo>
                    <a:cubicBezTo>
                      <a:pt x="187" y="5"/>
                      <a:pt x="184" y="15"/>
                      <a:pt x="186" y="22"/>
                    </a:cubicBezTo>
                    <a:cubicBezTo>
                      <a:pt x="188" y="29"/>
                      <a:pt x="208" y="57"/>
                      <a:pt x="204" y="55"/>
                    </a:cubicBezTo>
                    <a:cubicBezTo>
                      <a:pt x="200" y="53"/>
                      <a:pt x="172" y="17"/>
                      <a:pt x="162" y="10"/>
                    </a:cubicBezTo>
                    <a:cubicBezTo>
                      <a:pt x="152" y="3"/>
                      <a:pt x="151" y="15"/>
                      <a:pt x="144" y="16"/>
                    </a:cubicBezTo>
                    <a:cubicBezTo>
                      <a:pt x="137" y="17"/>
                      <a:pt x="125" y="16"/>
                      <a:pt x="120" y="19"/>
                    </a:cubicBezTo>
                    <a:cubicBezTo>
                      <a:pt x="115" y="22"/>
                      <a:pt x="110" y="31"/>
                      <a:pt x="114" y="34"/>
                    </a:cubicBezTo>
                    <a:cubicBezTo>
                      <a:pt x="118" y="37"/>
                      <a:pt x="140" y="33"/>
                      <a:pt x="147" y="37"/>
                    </a:cubicBezTo>
                    <a:cubicBezTo>
                      <a:pt x="154" y="41"/>
                      <a:pt x="163" y="55"/>
                      <a:pt x="159" y="58"/>
                    </a:cubicBezTo>
                    <a:cubicBezTo>
                      <a:pt x="155" y="61"/>
                      <a:pt x="133" y="53"/>
                      <a:pt x="126" y="55"/>
                    </a:cubicBezTo>
                    <a:cubicBezTo>
                      <a:pt x="119" y="57"/>
                      <a:pt x="119" y="69"/>
                      <a:pt x="114" y="73"/>
                    </a:cubicBezTo>
                    <a:cubicBezTo>
                      <a:pt x="109" y="77"/>
                      <a:pt x="100" y="76"/>
                      <a:pt x="93" y="79"/>
                    </a:cubicBezTo>
                    <a:cubicBezTo>
                      <a:pt x="86" y="82"/>
                      <a:pt x="79" y="89"/>
                      <a:pt x="72" y="94"/>
                    </a:cubicBezTo>
                    <a:cubicBezTo>
                      <a:pt x="65" y="99"/>
                      <a:pt x="56" y="101"/>
                      <a:pt x="54" y="106"/>
                    </a:cubicBezTo>
                    <a:cubicBezTo>
                      <a:pt x="52" y="111"/>
                      <a:pt x="61" y="118"/>
                      <a:pt x="60" y="124"/>
                    </a:cubicBezTo>
                    <a:cubicBezTo>
                      <a:pt x="59" y="130"/>
                      <a:pt x="51" y="137"/>
                      <a:pt x="45" y="142"/>
                    </a:cubicBezTo>
                    <a:cubicBezTo>
                      <a:pt x="39" y="147"/>
                      <a:pt x="33" y="142"/>
                      <a:pt x="27" y="154"/>
                    </a:cubicBezTo>
                    <a:cubicBezTo>
                      <a:pt x="21" y="166"/>
                      <a:pt x="16" y="194"/>
                      <a:pt x="12" y="214"/>
                    </a:cubicBezTo>
                    <a:cubicBezTo>
                      <a:pt x="8" y="234"/>
                      <a:pt x="0" y="260"/>
                      <a:pt x="3" y="274"/>
                    </a:cubicBezTo>
                    <a:cubicBezTo>
                      <a:pt x="6" y="288"/>
                      <a:pt x="27" y="295"/>
                      <a:pt x="33" y="301"/>
                    </a:cubicBezTo>
                  </a:path>
                </a:pathLst>
              </a:custGeom>
              <a:gradFill rotWithShape="1">
                <a:gsLst>
                  <a:gs pos="0">
                    <a:srgbClr val="D20000"/>
                  </a:gs>
                  <a:gs pos="50000">
                    <a:srgbClr val="993300"/>
                  </a:gs>
                  <a:gs pos="100000">
                    <a:srgbClr val="D20000"/>
                  </a:gs>
                </a:gsLst>
                <a:lin ang="18900000" scaled="1"/>
              </a:gra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8" name="Freeform 319"/>
              <p:cNvSpPr>
                <a:spLocks/>
              </p:cNvSpPr>
              <p:nvPr/>
            </p:nvSpPr>
            <p:spPr bwMode="auto">
              <a:xfrm>
                <a:off x="766" y="3636"/>
                <a:ext cx="98" cy="104"/>
              </a:xfrm>
              <a:custGeom>
                <a:avLst/>
                <a:gdLst>
                  <a:gd name="T0" fmla="*/ 66 w 99"/>
                  <a:gd name="T1" fmla="*/ 0 h 101"/>
                  <a:gd name="T2" fmla="*/ 91 w 99"/>
                  <a:gd name="T3" fmla="*/ 19 h 101"/>
                  <a:gd name="T4" fmla="*/ 97 w 99"/>
                  <a:gd name="T5" fmla="*/ 65 h 101"/>
                  <a:gd name="T6" fmla="*/ 78 w 99"/>
                  <a:gd name="T7" fmla="*/ 90 h 101"/>
                  <a:gd name="T8" fmla="*/ 36 w 99"/>
                  <a:gd name="T9" fmla="*/ 96 h 101"/>
                  <a:gd name="T10" fmla="*/ 4 w 99"/>
                  <a:gd name="T11" fmla="*/ 59 h 101"/>
                  <a:gd name="T12" fmla="*/ 12 w 99"/>
                  <a:gd name="T13" fmla="*/ 3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01">
                    <a:moveTo>
                      <a:pt x="66" y="0"/>
                    </a:moveTo>
                    <a:cubicBezTo>
                      <a:pt x="70" y="4"/>
                      <a:pt x="86" y="8"/>
                      <a:pt x="91" y="19"/>
                    </a:cubicBezTo>
                    <a:cubicBezTo>
                      <a:pt x="96" y="30"/>
                      <a:pt x="99" y="53"/>
                      <a:pt x="97" y="65"/>
                    </a:cubicBezTo>
                    <a:cubicBezTo>
                      <a:pt x="95" y="77"/>
                      <a:pt x="88" y="85"/>
                      <a:pt x="78" y="90"/>
                    </a:cubicBezTo>
                    <a:cubicBezTo>
                      <a:pt x="68" y="95"/>
                      <a:pt x="48" y="101"/>
                      <a:pt x="36" y="96"/>
                    </a:cubicBezTo>
                    <a:cubicBezTo>
                      <a:pt x="24" y="91"/>
                      <a:pt x="8" y="70"/>
                      <a:pt x="4" y="59"/>
                    </a:cubicBezTo>
                    <a:cubicBezTo>
                      <a:pt x="0" y="48"/>
                      <a:pt x="10" y="36"/>
                      <a:pt x="12" y="30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9" name="Freeform 320"/>
              <p:cNvSpPr>
                <a:spLocks/>
              </p:cNvSpPr>
              <p:nvPr/>
            </p:nvSpPr>
            <p:spPr bwMode="auto">
              <a:xfrm>
                <a:off x="288" y="3622"/>
                <a:ext cx="107" cy="114"/>
              </a:xfrm>
              <a:custGeom>
                <a:avLst/>
                <a:gdLst>
                  <a:gd name="T0" fmla="*/ 48 w 108"/>
                  <a:gd name="T1" fmla="*/ 0 h 111"/>
                  <a:gd name="T2" fmla="*/ 10 w 108"/>
                  <a:gd name="T3" fmla="*/ 31 h 111"/>
                  <a:gd name="T4" fmla="*/ 4 w 108"/>
                  <a:gd name="T5" fmla="*/ 77 h 111"/>
                  <a:gd name="T6" fmla="*/ 36 w 108"/>
                  <a:gd name="T7" fmla="*/ 91 h 111"/>
                  <a:gd name="T8" fmla="*/ 65 w 108"/>
                  <a:gd name="T9" fmla="*/ 108 h 111"/>
                  <a:gd name="T10" fmla="*/ 97 w 108"/>
                  <a:gd name="T11" fmla="*/ 71 h 111"/>
                  <a:gd name="T12" fmla="*/ 108 w 108"/>
                  <a:gd name="T13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11">
                    <a:moveTo>
                      <a:pt x="48" y="0"/>
                    </a:moveTo>
                    <a:cubicBezTo>
                      <a:pt x="42" y="5"/>
                      <a:pt x="17" y="19"/>
                      <a:pt x="10" y="31"/>
                    </a:cubicBezTo>
                    <a:cubicBezTo>
                      <a:pt x="2" y="44"/>
                      <a:pt x="0" y="66"/>
                      <a:pt x="4" y="77"/>
                    </a:cubicBezTo>
                    <a:cubicBezTo>
                      <a:pt x="8" y="87"/>
                      <a:pt x="26" y="86"/>
                      <a:pt x="36" y="91"/>
                    </a:cubicBezTo>
                    <a:cubicBezTo>
                      <a:pt x="46" y="96"/>
                      <a:pt x="55" y="111"/>
                      <a:pt x="65" y="108"/>
                    </a:cubicBezTo>
                    <a:cubicBezTo>
                      <a:pt x="75" y="105"/>
                      <a:pt x="90" y="82"/>
                      <a:pt x="97" y="71"/>
                    </a:cubicBezTo>
                    <a:cubicBezTo>
                      <a:pt x="104" y="60"/>
                      <a:pt x="106" y="50"/>
                      <a:pt x="108" y="44"/>
                    </a:cubicBezTo>
                  </a:path>
                </a:pathLst>
              </a:custGeom>
              <a:gradFill rotWithShape="1">
                <a:gsLst>
                  <a:gs pos="0">
                    <a:srgbClr val="FF9F3F"/>
                  </a:gs>
                  <a:gs pos="100000">
                    <a:srgbClr val="FFAE5D"/>
                  </a:gs>
                </a:gsLst>
                <a:path path="rect">
                  <a:fillToRect l="50000" t="50000" r="50000" b="50000"/>
                </a:path>
              </a:gradFill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0" name="Freeform 321"/>
              <p:cNvSpPr>
                <a:spLocks/>
              </p:cNvSpPr>
              <p:nvPr/>
            </p:nvSpPr>
            <p:spPr bwMode="auto">
              <a:xfrm>
                <a:off x="411" y="3033"/>
                <a:ext cx="332" cy="356"/>
              </a:xfrm>
              <a:custGeom>
                <a:avLst/>
                <a:gdLst>
                  <a:gd name="T0" fmla="*/ 0 w 344"/>
                  <a:gd name="T1" fmla="*/ 194 h 365"/>
                  <a:gd name="T2" fmla="*/ 6 w 344"/>
                  <a:gd name="T3" fmla="*/ 209 h 365"/>
                  <a:gd name="T4" fmla="*/ 36 w 344"/>
                  <a:gd name="T5" fmla="*/ 266 h 365"/>
                  <a:gd name="T6" fmla="*/ 87 w 344"/>
                  <a:gd name="T7" fmla="*/ 308 h 365"/>
                  <a:gd name="T8" fmla="*/ 138 w 344"/>
                  <a:gd name="T9" fmla="*/ 320 h 365"/>
                  <a:gd name="T10" fmla="*/ 144 w 344"/>
                  <a:gd name="T11" fmla="*/ 344 h 365"/>
                  <a:gd name="T12" fmla="*/ 165 w 344"/>
                  <a:gd name="T13" fmla="*/ 365 h 365"/>
                  <a:gd name="T14" fmla="*/ 192 w 344"/>
                  <a:gd name="T15" fmla="*/ 341 h 365"/>
                  <a:gd name="T16" fmla="*/ 207 w 344"/>
                  <a:gd name="T17" fmla="*/ 317 h 365"/>
                  <a:gd name="T18" fmla="*/ 255 w 344"/>
                  <a:gd name="T19" fmla="*/ 308 h 365"/>
                  <a:gd name="T20" fmla="*/ 303 w 344"/>
                  <a:gd name="T21" fmla="*/ 275 h 365"/>
                  <a:gd name="T22" fmla="*/ 342 w 344"/>
                  <a:gd name="T23" fmla="*/ 179 h 365"/>
                  <a:gd name="T24" fmla="*/ 288 w 344"/>
                  <a:gd name="T25" fmla="*/ 98 h 365"/>
                  <a:gd name="T26" fmla="*/ 256 w 344"/>
                  <a:gd name="T27" fmla="*/ 27 h 365"/>
                  <a:gd name="T28" fmla="*/ 208 w 344"/>
                  <a:gd name="T29" fmla="*/ 75 h 365"/>
                  <a:gd name="T30" fmla="*/ 198 w 344"/>
                  <a:gd name="T31" fmla="*/ 56 h 365"/>
                  <a:gd name="T32" fmla="*/ 183 w 344"/>
                  <a:gd name="T33" fmla="*/ 53 h 365"/>
                  <a:gd name="T34" fmla="*/ 112 w 344"/>
                  <a:gd name="T35" fmla="*/ 75 h 365"/>
                  <a:gd name="T36" fmla="*/ 126 w 344"/>
                  <a:gd name="T37" fmla="*/ 41 h 365"/>
                  <a:gd name="T38" fmla="*/ 114 w 344"/>
                  <a:gd name="T39" fmla="*/ 11 h 365"/>
                  <a:gd name="T40" fmla="*/ 54 w 344"/>
                  <a:gd name="T41" fmla="*/ 110 h 365"/>
                  <a:gd name="T42" fmla="*/ 60 w 344"/>
                  <a:gd name="T43" fmla="*/ 137 h 365"/>
                  <a:gd name="T44" fmla="*/ 54 w 344"/>
                  <a:gd name="T45" fmla="*/ 161 h 365"/>
                  <a:gd name="T46" fmla="*/ 36 w 344"/>
                  <a:gd name="T47" fmla="*/ 155 h 365"/>
                  <a:gd name="T48" fmla="*/ 33 w 344"/>
                  <a:gd name="T49" fmla="*/ 119 h 365"/>
                  <a:gd name="T50" fmla="*/ 12 w 344"/>
                  <a:gd name="T51" fmla="*/ 152 h 365"/>
                  <a:gd name="T52" fmla="*/ 12 w 344"/>
                  <a:gd name="T53" fmla="*/ 173 h 365"/>
                  <a:gd name="T54" fmla="*/ 9 w 344"/>
                  <a:gd name="T55" fmla="*/ 185 h 365"/>
                  <a:gd name="T56" fmla="*/ 0 w 344"/>
                  <a:gd name="T57" fmla="*/ 19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4" h="365">
                    <a:moveTo>
                      <a:pt x="0" y="194"/>
                    </a:moveTo>
                    <a:cubicBezTo>
                      <a:pt x="0" y="198"/>
                      <a:pt x="0" y="197"/>
                      <a:pt x="6" y="209"/>
                    </a:cubicBezTo>
                    <a:cubicBezTo>
                      <a:pt x="12" y="221"/>
                      <a:pt x="23" y="250"/>
                      <a:pt x="36" y="266"/>
                    </a:cubicBezTo>
                    <a:cubicBezTo>
                      <a:pt x="49" y="282"/>
                      <a:pt x="70" y="299"/>
                      <a:pt x="87" y="308"/>
                    </a:cubicBezTo>
                    <a:cubicBezTo>
                      <a:pt x="104" y="317"/>
                      <a:pt x="129" y="314"/>
                      <a:pt x="138" y="320"/>
                    </a:cubicBezTo>
                    <a:cubicBezTo>
                      <a:pt x="147" y="326"/>
                      <a:pt x="140" y="337"/>
                      <a:pt x="144" y="344"/>
                    </a:cubicBezTo>
                    <a:cubicBezTo>
                      <a:pt x="148" y="351"/>
                      <a:pt x="157" y="365"/>
                      <a:pt x="165" y="365"/>
                    </a:cubicBezTo>
                    <a:cubicBezTo>
                      <a:pt x="173" y="365"/>
                      <a:pt x="185" y="349"/>
                      <a:pt x="192" y="341"/>
                    </a:cubicBezTo>
                    <a:cubicBezTo>
                      <a:pt x="199" y="333"/>
                      <a:pt x="197" y="322"/>
                      <a:pt x="207" y="317"/>
                    </a:cubicBezTo>
                    <a:cubicBezTo>
                      <a:pt x="217" y="312"/>
                      <a:pt x="239" y="315"/>
                      <a:pt x="255" y="308"/>
                    </a:cubicBezTo>
                    <a:cubicBezTo>
                      <a:pt x="271" y="301"/>
                      <a:pt x="289" y="296"/>
                      <a:pt x="303" y="275"/>
                    </a:cubicBezTo>
                    <a:cubicBezTo>
                      <a:pt x="317" y="254"/>
                      <a:pt x="344" y="208"/>
                      <a:pt x="342" y="179"/>
                    </a:cubicBezTo>
                    <a:cubicBezTo>
                      <a:pt x="340" y="150"/>
                      <a:pt x="302" y="123"/>
                      <a:pt x="288" y="98"/>
                    </a:cubicBezTo>
                    <a:cubicBezTo>
                      <a:pt x="274" y="73"/>
                      <a:pt x="269" y="31"/>
                      <a:pt x="256" y="27"/>
                    </a:cubicBezTo>
                    <a:cubicBezTo>
                      <a:pt x="243" y="23"/>
                      <a:pt x="218" y="70"/>
                      <a:pt x="208" y="75"/>
                    </a:cubicBezTo>
                    <a:cubicBezTo>
                      <a:pt x="198" y="80"/>
                      <a:pt x="202" y="60"/>
                      <a:pt x="198" y="56"/>
                    </a:cubicBezTo>
                    <a:cubicBezTo>
                      <a:pt x="194" y="52"/>
                      <a:pt x="197" y="50"/>
                      <a:pt x="183" y="53"/>
                    </a:cubicBezTo>
                    <a:cubicBezTo>
                      <a:pt x="169" y="56"/>
                      <a:pt x="121" y="77"/>
                      <a:pt x="112" y="75"/>
                    </a:cubicBezTo>
                    <a:cubicBezTo>
                      <a:pt x="103" y="73"/>
                      <a:pt x="126" y="52"/>
                      <a:pt x="126" y="41"/>
                    </a:cubicBezTo>
                    <a:cubicBezTo>
                      <a:pt x="126" y="30"/>
                      <a:pt x="126" y="0"/>
                      <a:pt x="114" y="11"/>
                    </a:cubicBezTo>
                    <a:cubicBezTo>
                      <a:pt x="102" y="22"/>
                      <a:pt x="63" y="89"/>
                      <a:pt x="54" y="110"/>
                    </a:cubicBezTo>
                    <a:cubicBezTo>
                      <a:pt x="45" y="131"/>
                      <a:pt x="60" y="129"/>
                      <a:pt x="60" y="137"/>
                    </a:cubicBezTo>
                    <a:cubicBezTo>
                      <a:pt x="60" y="145"/>
                      <a:pt x="58" y="158"/>
                      <a:pt x="54" y="161"/>
                    </a:cubicBezTo>
                    <a:cubicBezTo>
                      <a:pt x="50" y="164"/>
                      <a:pt x="39" y="162"/>
                      <a:pt x="36" y="155"/>
                    </a:cubicBezTo>
                    <a:cubicBezTo>
                      <a:pt x="33" y="148"/>
                      <a:pt x="37" y="119"/>
                      <a:pt x="33" y="119"/>
                    </a:cubicBezTo>
                    <a:cubicBezTo>
                      <a:pt x="29" y="119"/>
                      <a:pt x="16" y="143"/>
                      <a:pt x="12" y="152"/>
                    </a:cubicBezTo>
                    <a:cubicBezTo>
                      <a:pt x="8" y="161"/>
                      <a:pt x="12" y="168"/>
                      <a:pt x="12" y="173"/>
                    </a:cubicBezTo>
                    <a:cubicBezTo>
                      <a:pt x="12" y="178"/>
                      <a:pt x="11" y="182"/>
                      <a:pt x="9" y="185"/>
                    </a:cubicBezTo>
                    <a:cubicBezTo>
                      <a:pt x="7" y="188"/>
                      <a:pt x="0" y="190"/>
                      <a:pt x="0" y="19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C993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1" name="Freeform 322"/>
              <p:cNvSpPr>
                <a:spLocks/>
              </p:cNvSpPr>
              <p:nvPr/>
            </p:nvSpPr>
            <p:spPr bwMode="auto">
              <a:xfrm>
                <a:off x="530" y="3272"/>
                <a:ext cx="109" cy="32"/>
              </a:xfrm>
              <a:custGeom>
                <a:avLst/>
                <a:gdLst>
                  <a:gd name="T0" fmla="*/ 0 w 114"/>
                  <a:gd name="T1" fmla="*/ 0 h 32"/>
                  <a:gd name="T2" fmla="*/ 39 w 114"/>
                  <a:gd name="T3" fmla="*/ 27 h 32"/>
                  <a:gd name="T4" fmla="*/ 60 w 114"/>
                  <a:gd name="T5" fmla="*/ 30 h 32"/>
                  <a:gd name="T6" fmla="*/ 81 w 114"/>
                  <a:gd name="T7" fmla="*/ 27 h 32"/>
                  <a:gd name="T8" fmla="*/ 114 w 114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2">
                    <a:moveTo>
                      <a:pt x="0" y="0"/>
                    </a:moveTo>
                    <a:cubicBezTo>
                      <a:pt x="7" y="4"/>
                      <a:pt x="29" y="22"/>
                      <a:pt x="39" y="27"/>
                    </a:cubicBezTo>
                    <a:cubicBezTo>
                      <a:pt x="49" y="32"/>
                      <a:pt x="53" y="30"/>
                      <a:pt x="60" y="30"/>
                    </a:cubicBezTo>
                    <a:cubicBezTo>
                      <a:pt x="67" y="30"/>
                      <a:pt x="72" y="32"/>
                      <a:pt x="81" y="27"/>
                    </a:cubicBezTo>
                    <a:cubicBezTo>
                      <a:pt x="90" y="22"/>
                      <a:pt x="107" y="8"/>
                      <a:pt x="114" y="3"/>
                    </a:cubicBezTo>
                  </a:path>
                </a:pathLst>
              </a:custGeom>
              <a:noFill/>
              <a:ln w="12700" cmpd="sng">
                <a:solidFill>
                  <a:srgbClr val="D20000"/>
                </a:solidFill>
                <a:round/>
                <a:headEnd type="none" w="med" len="med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2" name="Freeform 323"/>
              <p:cNvSpPr>
                <a:spLocks/>
              </p:cNvSpPr>
              <p:nvPr/>
            </p:nvSpPr>
            <p:spPr bwMode="auto">
              <a:xfrm>
                <a:off x="566" y="3283"/>
                <a:ext cx="45" cy="10"/>
              </a:xfrm>
              <a:custGeom>
                <a:avLst/>
                <a:gdLst>
                  <a:gd name="T0" fmla="*/ 0 w 45"/>
                  <a:gd name="T1" fmla="*/ 10 h 10"/>
                  <a:gd name="T2" fmla="*/ 10 w 45"/>
                  <a:gd name="T3" fmla="*/ 1 h 10"/>
                  <a:gd name="T4" fmla="*/ 25 w 45"/>
                  <a:gd name="T5" fmla="*/ 4 h 10"/>
                  <a:gd name="T6" fmla="*/ 36 w 45"/>
                  <a:gd name="T7" fmla="*/ 1 h 10"/>
                  <a:gd name="T8" fmla="*/ 45 w 45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0">
                    <a:moveTo>
                      <a:pt x="0" y="10"/>
                    </a:moveTo>
                    <a:cubicBezTo>
                      <a:pt x="2" y="8"/>
                      <a:pt x="6" y="2"/>
                      <a:pt x="10" y="1"/>
                    </a:cubicBezTo>
                    <a:cubicBezTo>
                      <a:pt x="14" y="0"/>
                      <a:pt x="21" y="4"/>
                      <a:pt x="25" y="4"/>
                    </a:cubicBezTo>
                    <a:cubicBezTo>
                      <a:pt x="29" y="4"/>
                      <a:pt x="33" y="0"/>
                      <a:pt x="36" y="1"/>
                    </a:cubicBezTo>
                    <a:cubicBezTo>
                      <a:pt x="39" y="2"/>
                      <a:pt x="43" y="8"/>
                      <a:pt x="45" y="10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3" name="Freeform 324"/>
              <p:cNvSpPr>
                <a:spLocks/>
              </p:cNvSpPr>
              <p:nvPr/>
            </p:nvSpPr>
            <p:spPr bwMode="auto">
              <a:xfrm>
                <a:off x="513" y="3157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4" name="Freeform 325"/>
              <p:cNvSpPr>
                <a:spLocks/>
              </p:cNvSpPr>
              <p:nvPr/>
            </p:nvSpPr>
            <p:spPr bwMode="auto">
              <a:xfrm>
                <a:off x="533" y="3187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" name="Freeform 326"/>
              <p:cNvSpPr>
                <a:spLocks/>
              </p:cNvSpPr>
              <p:nvPr/>
            </p:nvSpPr>
            <p:spPr bwMode="auto">
              <a:xfrm>
                <a:off x="512" y="3165"/>
                <a:ext cx="62" cy="36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6" name="Freeform 327"/>
              <p:cNvSpPr>
                <a:spLocks/>
              </p:cNvSpPr>
              <p:nvPr/>
            </p:nvSpPr>
            <p:spPr bwMode="auto">
              <a:xfrm flipH="1">
                <a:off x="611" y="3153"/>
                <a:ext cx="61" cy="27"/>
              </a:xfrm>
              <a:custGeom>
                <a:avLst/>
                <a:gdLst>
                  <a:gd name="T0" fmla="*/ 63 w 63"/>
                  <a:gd name="T1" fmla="*/ 16 h 28"/>
                  <a:gd name="T2" fmla="*/ 33 w 63"/>
                  <a:gd name="T3" fmla="*/ 4 h 28"/>
                  <a:gd name="T4" fmla="*/ 24 w 63"/>
                  <a:gd name="T5" fmla="*/ 4 h 28"/>
                  <a:gd name="T6" fmla="*/ 0 w 63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28">
                    <a:moveTo>
                      <a:pt x="63" y="16"/>
                    </a:moveTo>
                    <a:cubicBezTo>
                      <a:pt x="58" y="14"/>
                      <a:pt x="39" y="6"/>
                      <a:pt x="33" y="4"/>
                    </a:cubicBezTo>
                    <a:cubicBezTo>
                      <a:pt x="27" y="2"/>
                      <a:pt x="29" y="0"/>
                      <a:pt x="24" y="4"/>
                    </a:cubicBezTo>
                    <a:cubicBezTo>
                      <a:pt x="19" y="8"/>
                      <a:pt x="5" y="23"/>
                      <a:pt x="0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7" name="Freeform 328"/>
              <p:cNvSpPr>
                <a:spLocks/>
              </p:cNvSpPr>
              <p:nvPr/>
            </p:nvSpPr>
            <p:spPr bwMode="auto">
              <a:xfrm flipH="1">
                <a:off x="626" y="3183"/>
                <a:ext cx="26" cy="26"/>
              </a:xfrm>
              <a:custGeom>
                <a:avLst/>
                <a:gdLst>
                  <a:gd name="T0" fmla="*/ 27 w 27"/>
                  <a:gd name="T1" fmla="*/ 12 h 27"/>
                  <a:gd name="T2" fmla="*/ 12 w 27"/>
                  <a:gd name="T3" fmla="*/ 0 h 27"/>
                  <a:gd name="T4" fmla="*/ 0 w 27"/>
                  <a:gd name="T5" fmla="*/ 15 h 27"/>
                  <a:gd name="T6" fmla="*/ 15 w 27"/>
                  <a:gd name="T7" fmla="*/ 27 h 27"/>
                  <a:gd name="T8" fmla="*/ 27 w 27"/>
                  <a:gd name="T9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27" y="12"/>
                    </a:moveTo>
                    <a:cubicBezTo>
                      <a:pt x="27" y="8"/>
                      <a:pt x="16" y="0"/>
                      <a:pt x="12" y="0"/>
                    </a:cubicBezTo>
                    <a:cubicBezTo>
                      <a:pt x="8" y="0"/>
                      <a:pt x="0" y="11"/>
                      <a:pt x="0" y="15"/>
                    </a:cubicBezTo>
                    <a:cubicBezTo>
                      <a:pt x="0" y="19"/>
                      <a:pt x="11" y="27"/>
                      <a:pt x="15" y="27"/>
                    </a:cubicBezTo>
                    <a:cubicBezTo>
                      <a:pt x="19" y="27"/>
                      <a:pt x="27" y="16"/>
                      <a:pt x="27" y="1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8" name="Freeform 329"/>
              <p:cNvSpPr>
                <a:spLocks/>
              </p:cNvSpPr>
              <p:nvPr/>
            </p:nvSpPr>
            <p:spPr bwMode="auto">
              <a:xfrm flipH="1">
                <a:off x="611" y="3162"/>
                <a:ext cx="62" cy="35"/>
              </a:xfrm>
              <a:custGeom>
                <a:avLst/>
                <a:gdLst>
                  <a:gd name="T0" fmla="*/ 4 w 64"/>
                  <a:gd name="T1" fmla="*/ 31 h 36"/>
                  <a:gd name="T2" fmla="*/ 4 w 64"/>
                  <a:gd name="T3" fmla="*/ 22 h 36"/>
                  <a:gd name="T4" fmla="*/ 31 w 64"/>
                  <a:gd name="T5" fmla="*/ 1 h 36"/>
                  <a:gd name="T6" fmla="*/ 61 w 64"/>
                  <a:gd name="T7" fmla="*/ 13 h 36"/>
                  <a:gd name="T8" fmla="*/ 52 w 64"/>
                  <a:gd name="T9" fmla="*/ 31 h 36"/>
                  <a:gd name="T10" fmla="*/ 34 w 64"/>
                  <a:gd name="T11" fmla="*/ 19 h 36"/>
                  <a:gd name="T12" fmla="*/ 13 w 64"/>
                  <a:gd name="T13" fmla="*/ 34 h 36"/>
                  <a:gd name="T14" fmla="*/ 4 w 64"/>
                  <a:gd name="T1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6">
                    <a:moveTo>
                      <a:pt x="4" y="31"/>
                    </a:moveTo>
                    <a:cubicBezTo>
                      <a:pt x="3" y="29"/>
                      <a:pt x="0" y="27"/>
                      <a:pt x="4" y="22"/>
                    </a:cubicBezTo>
                    <a:cubicBezTo>
                      <a:pt x="8" y="17"/>
                      <a:pt x="22" y="2"/>
                      <a:pt x="31" y="1"/>
                    </a:cubicBezTo>
                    <a:cubicBezTo>
                      <a:pt x="40" y="0"/>
                      <a:pt x="58" y="8"/>
                      <a:pt x="61" y="13"/>
                    </a:cubicBezTo>
                    <a:cubicBezTo>
                      <a:pt x="64" y="18"/>
                      <a:pt x="56" y="30"/>
                      <a:pt x="52" y="31"/>
                    </a:cubicBezTo>
                    <a:cubicBezTo>
                      <a:pt x="48" y="32"/>
                      <a:pt x="40" y="19"/>
                      <a:pt x="34" y="19"/>
                    </a:cubicBezTo>
                    <a:cubicBezTo>
                      <a:pt x="28" y="19"/>
                      <a:pt x="18" y="32"/>
                      <a:pt x="13" y="34"/>
                    </a:cubicBezTo>
                    <a:cubicBezTo>
                      <a:pt x="8" y="36"/>
                      <a:pt x="4" y="34"/>
                      <a:pt x="4" y="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9" name="Freeform 330"/>
              <p:cNvSpPr>
                <a:spLocks/>
              </p:cNvSpPr>
              <p:nvPr/>
            </p:nvSpPr>
            <p:spPr bwMode="auto">
              <a:xfrm>
                <a:off x="592" y="3126"/>
                <a:ext cx="99" cy="105"/>
              </a:xfrm>
              <a:custGeom>
                <a:avLst/>
                <a:gdLst>
                  <a:gd name="T0" fmla="*/ 4 w 102"/>
                  <a:gd name="T1" fmla="*/ 35 h 107"/>
                  <a:gd name="T2" fmla="*/ 37 w 102"/>
                  <a:gd name="T3" fmla="*/ 5 h 107"/>
                  <a:gd name="T4" fmla="*/ 67 w 102"/>
                  <a:gd name="T5" fmla="*/ 5 h 107"/>
                  <a:gd name="T6" fmla="*/ 97 w 102"/>
                  <a:gd name="T7" fmla="*/ 35 h 107"/>
                  <a:gd name="T8" fmla="*/ 97 w 102"/>
                  <a:gd name="T9" fmla="*/ 68 h 107"/>
                  <a:gd name="T10" fmla="*/ 70 w 102"/>
                  <a:gd name="T11" fmla="*/ 101 h 107"/>
                  <a:gd name="T12" fmla="*/ 40 w 102"/>
                  <a:gd name="T13" fmla="*/ 104 h 107"/>
                  <a:gd name="T14" fmla="*/ 13 w 102"/>
                  <a:gd name="T15" fmla="*/ 92 h 107"/>
                  <a:gd name="T16" fmla="*/ 1 w 102"/>
                  <a:gd name="T17" fmla="*/ 65 h 107"/>
                  <a:gd name="T18" fmla="*/ 4 w 102"/>
                  <a:gd name="T19" fmla="*/ 3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7">
                    <a:moveTo>
                      <a:pt x="4" y="35"/>
                    </a:moveTo>
                    <a:cubicBezTo>
                      <a:pt x="9" y="25"/>
                      <a:pt x="27" y="10"/>
                      <a:pt x="37" y="5"/>
                    </a:cubicBezTo>
                    <a:cubicBezTo>
                      <a:pt x="47" y="0"/>
                      <a:pt x="57" y="0"/>
                      <a:pt x="67" y="5"/>
                    </a:cubicBezTo>
                    <a:cubicBezTo>
                      <a:pt x="77" y="10"/>
                      <a:pt x="92" y="25"/>
                      <a:pt x="97" y="35"/>
                    </a:cubicBezTo>
                    <a:cubicBezTo>
                      <a:pt x="102" y="45"/>
                      <a:pt x="101" y="57"/>
                      <a:pt x="97" y="68"/>
                    </a:cubicBezTo>
                    <a:cubicBezTo>
                      <a:pt x="93" y="79"/>
                      <a:pt x="79" y="95"/>
                      <a:pt x="70" y="101"/>
                    </a:cubicBezTo>
                    <a:cubicBezTo>
                      <a:pt x="61" y="107"/>
                      <a:pt x="49" y="105"/>
                      <a:pt x="40" y="104"/>
                    </a:cubicBezTo>
                    <a:cubicBezTo>
                      <a:pt x="31" y="103"/>
                      <a:pt x="19" y="98"/>
                      <a:pt x="13" y="92"/>
                    </a:cubicBezTo>
                    <a:cubicBezTo>
                      <a:pt x="7" y="86"/>
                      <a:pt x="2" y="74"/>
                      <a:pt x="1" y="65"/>
                    </a:cubicBezTo>
                    <a:cubicBezTo>
                      <a:pt x="0" y="56"/>
                      <a:pt x="4" y="41"/>
                      <a:pt x="4" y="35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0" name="Freeform 331"/>
              <p:cNvSpPr>
                <a:spLocks/>
              </p:cNvSpPr>
              <p:nvPr/>
            </p:nvSpPr>
            <p:spPr bwMode="auto">
              <a:xfrm>
                <a:off x="491" y="3132"/>
                <a:ext cx="99" cy="103"/>
              </a:xfrm>
              <a:custGeom>
                <a:avLst/>
                <a:gdLst>
                  <a:gd name="T0" fmla="*/ 1 w 99"/>
                  <a:gd name="T1" fmla="*/ 31 h 103"/>
                  <a:gd name="T2" fmla="*/ 27 w 99"/>
                  <a:gd name="T3" fmla="*/ 8 h 103"/>
                  <a:gd name="T4" fmla="*/ 70 w 99"/>
                  <a:gd name="T5" fmla="*/ 5 h 103"/>
                  <a:gd name="T6" fmla="*/ 96 w 99"/>
                  <a:gd name="T7" fmla="*/ 37 h 103"/>
                  <a:gd name="T8" fmla="*/ 90 w 99"/>
                  <a:gd name="T9" fmla="*/ 73 h 103"/>
                  <a:gd name="T10" fmla="*/ 70 w 99"/>
                  <a:gd name="T11" fmla="*/ 96 h 103"/>
                  <a:gd name="T12" fmla="*/ 58 w 99"/>
                  <a:gd name="T13" fmla="*/ 101 h 103"/>
                  <a:gd name="T14" fmla="*/ 30 w 99"/>
                  <a:gd name="T15" fmla="*/ 99 h 103"/>
                  <a:gd name="T16" fmla="*/ 7 w 99"/>
                  <a:gd name="T17" fmla="*/ 78 h 103"/>
                  <a:gd name="T18" fmla="*/ 1 w 99"/>
                  <a:gd name="T19" fmla="*/ 59 h 103"/>
                  <a:gd name="T20" fmla="*/ 1 w 99"/>
                  <a:gd name="T21" fmla="*/ 3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103">
                    <a:moveTo>
                      <a:pt x="1" y="31"/>
                    </a:moveTo>
                    <a:cubicBezTo>
                      <a:pt x="5" y="23"/>
                      <a:pt x="15" y="12"/>
                      <a:pt x="27" y="8"/>
                    </a:cubicBezTo>
                    <a:cubicBezTo>
                      <a:pt x="38" y="4"/>
                      <a:pt x="59" y="0"/>
                      <a:pt x="70" y="5"/>
                    </a:cubicBezTo>
                    <a:cubicBezTo>
                      <a:pt x="82" y="10"/>
                      <a:pt x="93" y="26"/>
                      <a:pt x="96" y="37"/>
                    </a:cubicBezTo>
                    <a:cubicBezTo>
                      <a:pt x="99" y="48"/>
                      <a:pt x="94" y="63"/>
                      <a:pt x="90" y="73"/>
                    </a:cubicBezTo>
                    <a:cubicBezTo>
                      <a:pt x="87" y="82"/>
                      <a:pt x="75" y="91"/>
                      <a:pt x="70" y="96"/>
                    </a:cubicBezTo>
                    <a:cubicBezTo>
                      <a:pt x="65" y="101"/>
                      <a:pt x="65" y="100"/>
                      <a:pt x="58" y="101"/>
                    </a:cubicBezTo>
                    <a:cubicBezTo>
                      <a:pt x="51" y="102"/>
                      <a:pt x="38" y="103"/>
                      <a:pt x="30" y="99"/>
                    </a:cubicBezTo>
                    <a:cubicBezTo>
                      <a:pt x="22" y="95"/>
                      <a:pt x="12" y="85"/>
                      <a:pt x="7" y="78"/>
                    </a:cubicBezTo>
                    <a:cubicBezTo>
                      <a:pt x="2" y="71"/>
                      <a:pt x="2" y="67"/>
                      <a:pt x="1" y="59"/>
                    </a:cubicBezTo>
                    <a:cubicBezTo>
                      <a:pt x="0" y="51"/>
                      <a:pt x="1" y="37"/>
                      <a:pt x="1" y="3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1" name="Freeform 332"/>
              <p:cNvSpPr>
                <a:spLocks/>
              </p:cNvSpPr>
              <p:nvPr/>
            </p:nvSpPr>
            <p:spPr bwMode="auto">
              <a:xfrm>
                <a:off x="637" y="3213"/>
                <a:ext cx="67" cy="80"/>
              </a:xfrm>
              <a:custGeom>
                <a:avLst/>
                <a:gdLst>
                  <a:gd name="T0" fmla="*/ 60 w 70"/>
                  <a:gd name="T1" fmla="*/ 6 h 82"/>
                  <a:gd name="T2" fmla="*/ 63 w 70"/>
                  <a:gd name="T3" fmla="*/ 39 h 82"/>
                  <a:gd name="T4" fmla="*/ 43 w 70"/>
                  <a:gd name="T5" fmla="*/ 81 h 82"/>
                  <a:gd name="T6" fmla="*/ 3 w 70"/>
                  <a:gd name="T7" fmla="*/ 30 h 82"/>
                  <a:gd name="T8" fmla="*/ 60 w 70"/>
                  <a:gd name="T9" fmla="*/ 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82">
                    <a:moveTo>
                      <a:pt x="60" y="6"/>
                    </a:moveTo>
                    <a:cubicBezTo>
                      <a:pt x="70" y="8"/>
                      <a:pt x="66" y="27"/>
                      <a:pt x="63" y="39"/>
                    </a:cubicBezTo>
                    <a:cubicBezTo>
                      <a:pt x="60" y="51"/>
                      <a:pt x="53" y="82"/>
                      <a:pt x="43" y="81"/>
                    </a:cubicBezTo>
                    <a:cubicBezTo>
                      <a:pt x="33" y="80"/>
                      <a:pt x="0" y="42"/>
                      <a:pt x="3" y="30"/>
                    </a:cubicBezTo>
                    <a:cubicBezTo>
                      <a:pt x="6" y="18"/>
                      <a:pt x="50" y="0"/>
                      <a:pt x="60" y="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2" name="Freeform 333"/>
              <p:cNvSpPr>
                <a:spLocks/>
              </p:cNvSpPr>
              <p:nvPr/>
            </p:nvSpPr>
            <p:spPr bwMode="auto">
              <a:xfrm>
                <a:off x="468" y="3219"/>
                <a:ext cx="75" cy="67"/>
              </a:xfrm>
              <a:custGeom>
                <a:avLst/>
                <a:gdLst>
                  <a:gd name="T0" fmla="*/ 0 w 75"/>
                  <a:gd name="T1" fmla="*/ 26 h 67"/>
                  <a:gd name="T2" fmla="*/ 12 w 75"/>
                  <a:gd name="T3" fmla="*/ 53 h 67"/>
                  <a:gd name="T4" fmla="*/ 42 w 75"/>
                  <a:gd name="T5" fmla="*/ 56 h 67"/>
                  <a:gd name="T6" fmla="*/ 54 w 75"/>
                  <a:gd name="T7" fmla="*/ 62 h 67"/>
                  <a:gd name="T8" fmla="*/ 72 w 75"/>
                  <a:gd name="T9" fmla="*/ 26 h 67"/>
                  <a:gd name="T10" fmla="*/ 36 w 75"/>
                  <a:gd name="T11" fmla="*/ 14 h 67"/>
                  <a:gd name="T12" fmla="*/ 15 w 75"/>
                  <a:gd name="T13" fmla="*/ 2 h 67"/>
                  <a:gd name="T14" fmla="*/ 0 w 75"/>
                  <a:gd name="T15" fmla="*/ 2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67">
                    <a:moveTo>
                      <a:pt x="0" y="26"/>
                    </a:moveTo>
                    <a:cubicBezTo>
                      <a:pt x="0" y="34"/>
                      <a:pt x="5" y="48"/>
                      <a:pt x="12" y="53"/>
                    </a:cubicBezTo>
                    <a:cubicBezTo>
                      <a:pt x="19" y="58"/>
                      <a:pt x="35" y="55"/>
                      <a:pt x="42" y="56"/>
                    </a:cubicBezTo>
                    <a:cubicBezTo>
                      <a:pt x="49" y="57"/>
                      <a:pt x="49" y="67"/>
                      <a:pt x="54" y="62"/>
                    </a:cubicBezTo>
                    <a:cubicBezTo>
                      <a:pt x="59" y="57"/>
                      <a:pt x="75" y="34"/>
                      <a:pt x="72" y="26"/>
                    </a:cubicBezTo>
                    <a:cubicBezTo>
                      <a:pt x="69" y="18"/>
                      <a:pt x="45" y="18"/>
                      <a:pt x="36" y="14"/>
                    </a:cubicBezTo>
                    <a:cubicBezTo>
                      <a:pt x="27" y="10"/>
                      <a:pt x="21" y="0"/>
                      <a:pt x="15" y="2"/>
                    </a:cubicBezTo>
                    <a:cubicBezTo>
                      <a:pt x="9" y="4"/>
                      <a:pt x="3" y="21"/>
                      <a:pt x="0" y="26"/>
                    </a:cubicBezTo>
                    <a:close/>
                  </a:path>
                </a:pathLst>
              </a:custGeom>
              <a:solidFill>
                <a:srgbClr val="FDA1F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3" name="Freeform 334"/>
              <p:cNvSpPr>
                <a:spLocks/>
              </p:cNvSpPr>
              <p:nvPr/>
            </p:nvSpPr>
            <p:spPr bwMode="auto">
              <a:xfrm>
                <a:off x="754" y="3568"/>
                <a:ext cx="89" cy="108"/>
              </a:xfrm>
              <a:custGeom>
                <a:avLst/>
                <a:gdLst>
                  <a:gd name="T0" fmla="*/ 76 w 100"/>
                  <a:gd name="T1" fmla="*/ 4 h 116"/>
                  <a:gd name="T2" fmla="*/ 76 w 100"/>
                  <a:gd name="T3" fmla="*/ 0 h 116"/>
                  <a:gd name="T4" fmla="*/ 100 w 100"/>
                  <a:gd name="T5" fmla="*/ 56 h 116"/>
                  <a:gd name="T6" fmla="*/ 28 w 100"/>
                  <a:gd name="T7" fmla="*/ 116 h 116"/>
                  <a:gd name="T8" fmla="*/ 0 w 100"/>
                  <a:gd name="T9" fmla="*/ 80 h 116"/>
                  <a:gd name="T10" fmla="*/ 76 w 100"/>
                  <a:gd name="T11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16">
                    <a:moveTo>
                      <a:pt x="76" y="4"/>
                    </a:moveTo>
                    <a:lnTo>
                      <a:pt x="76" y="0"/>
                    </a:lnTo>
                    <a:lnTo>
                      <a:pt x="100" y="56"/>
                    </a:lnTo>
                    <a:lnTo>
                      <a:pt x="28" y="116"/>
                    </a:lnTo>
                    <a:lnTo>
                      <a:pt x="0" y="80"/>
                    </a:lnTo>
                    <a:lnTo>
                      <a:pt x="76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2" name="Freeform 335"/>
            <p:cNvSpPr>
              <a:spLocks/>
            </p:cNvSpPr>
            <p:nvPr/>
          </p:nvSpPr>
          <p:spPr bwMode="auto">
            <a:xfrm>
              <a:off x="570" y="3232"/>
              <a:ext cx="39" cy="15"/>
            </a:xfrm>
            <a:custGeom>
              <a:avLst/>
              <a:gdLst>
                <a:gd name="T0" fmla="*/ 0 w 39"/>
                <a:gd name="T1" fmla="*/ 10 h 15"/>
                <a:gd name="T2" fmla="*/ 6 w 39"/>
                <a:gd name="T3" fmla="*/ 13 h 15"/>
                <a:gd name="T4" fmla="*/ 18 w 39"/>
                <a:gd name="T5" fmla="*/ 0 h 15"/>
                <a:gd name="T6" fmla="*/ 30 w 39"/>
                <a:gd name="T7" fmla="*/ 13 h 15"/>
                <a:gd name="T8" fmla="*/ 39 w 39"/>
                <a:gd name="T9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0" y="10"/>
                  </a:moveTo>
                  <a:cubicBezTo>
                    <a:pt x="1" y="10"/>
                    <a:pt x="3" y="15"/>
                    <a:pt x="6" y="13"/>
                  </a:cubicBezTo>
                  <a:cubicBezTo>
                    <a:pt x="9" y="11"/>
                    <a:pt x="14" y="0"/>
                    <a:pt x="18" y="0"/>
                  </a:cubicBezTo>
                  <a:cubicBezTo>
                    <a:pt x="22" y="0"/>
                    <a:pt x="27" y="11"/>
                    <a:pt x="30" y="13"/>
                  </a:cubicBezTo>
                  <a:cubicBezTo>
                    <a:pt x="33" y="15"/>
                    <a:pt x="37" y="11"/>
                    <a:pt x="39" y="1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4" name="Group 357"/>
          <p:cNvGrpSpPr>
            <a:grpSpLocks/>
          </p:cNvGrpSpPr>
          <p:nvPr/>
        </p:nvGrpSpPr>
        <p:grpSpPr bwMode="auto">
          <a:xfrm>
            <a:off x="5325709" y="5043983"/>
            <a:ext cx="1066800" cy="1676400"/>
            <a:chOff x="2592" y="1584"/>
            <a:chExt cx="1348" cy="2304"/>
          </a:xfrm>
        </p:grpSpPr>
        <p:pic>
          <p:nvPicPr>
            <p:cNvPr id="235" name="Picture 358" descr="girl4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84"/>
              <a:ext cx="134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6" name="Freeform 359"/>
            <p:cNvSpPr>
              <a:spLocks/>
            </p:cNvSpPr>
            <p:nvPr/>
          </p:nvSpPr>
          <p:spPr bwMode="auto">
            <a:xfrm>
              <a:off x="3503" y="2516"/>
              <a:ext cx="198" cy="416"/>
            </a:xfrm>
            <a:custGeom>
              <a:avLst/>
              <a:gdLst>
                <a:gd name="T0" fmla="*/ 43 w 198"/>
                <a:gd name="T1" fmla="*/ 391 h 416"/>
                <a:gd name="T2" fmla="*/ 127 w 198"/>
                <a:gd name="T3" fmla="*/ 319 h 416"/>
                <a:gd name="T4" fmla="*/ 163 w 198"/>
                <a:gd name="T5" fmla="*/ 271 h 416"/>
                <a:gd name="T6" fmla="*/ 193 w 198"/>
                <a:gd name="T7" fmla="*/ 271 h 416"/>
                <a:gd name="T8" fmla="*/ 193 w 198"/>
                <a:gd name="T9" fmla="*/ 175 h 416"/>
                <a:gd name="T10" fmla="*/ 193 w 198"/>
                <a:gd name="T11" fmla="*/ 76 h 416"/>
                <a:gd name="T12" fmla="*/ 169 w 198"/>
                <a:gd name="T13" fmla="*/ 43 h 416"/>
                <a:gd name="T14" fmla="*/ 139 w 198"/>
                <a:gd name="T15" fmla="*/ 13 h 416"/>
                <a:gd name="T16" fmla="*/ 31 w 198"/>
                <a:gd name="T17" fmla="*/ 121 h 416"/>
                <a:gd name="T18" fmla="*/ 1 w 198"/>
                <a:gd name="T19" fmla="*/ 124 h 416"/>
                <a:gd name="T20" fmla="*/ 37 w 198"/>
                <a:gd name="T21" fmla="*/ 181 h 416"/>
                <a:gd name="T22" fmla="*/ 43 w 198"/>
                <a:gd name="T23" fmla="*/ 39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16">
                  <a:moveTo>
                    <a:pt x="43" y="391"/>
                  </a:moveTo>
                  <a:cubicBezTo>
                    <a:pt x="56" y="416"/>
                    <a:pt x="107" y="339"/>
                    <a:pt x="127" y="319"/>
                  </a:cubicBezTo>
                  <a:cubicBezTo>
                    <a:pt x="147" y="299"/>
                    <a:pt x="152" y="279"/>
                    <a:pt x="163" y="271"/>
                  </a:cubicBezTo>
                  <a:cubicBezTo>
                    <a:pt x="174" y="263"/>
                    <a:pt x="188" y="287"/>
                    <a:pt x="193" y="271"/>
                  </a:cubicBezTo>
                  <a:cubicBezTo>
                    <a:pt x="198" y="255"/>
                    <a:pt x="193" y="207"/>
                    <a:pt x="193" y="175"/>
                  </a:cubicBezTo>
                  <a:cubicBezTo>
                    <a:pt x="193" y="143"/>
                    <a:pt x="197" y="98"/>
                    <a:pt x="193" y="76"/>
                  </a:cubicBezTo>
                  <a:cubicBezTo>
                    <a:pt x="189" y="54"/>
                    <a:pt x="178" y="53"/>
                    <a:pt x="169" y="43"/>
                  </a:cubicBezTo>
                  <a:cubicBezTo>
                    <a:pt x="160" y="33"/>
                    <a:pt x="162" y="0"/>
                    <a:pt x="139" y="13"/>
                  </a:cubicBezTo>
                  <a:cubicBezTo>
                    <a:pt x="116" y="26"/>
                    <a:pt x="54" y="102"/>
                    <a:pt x="31" y="121"/>
                  </a:cubicBezTo>
                  <a:cubicBezTo>
                    <a:pt x="8" y="140"/>
                    <a:pt x="0" y="114"/>
                    <a:pt x="1" y="124"/>
                  </a:cubicBezTo>
                  <a:cubicBezTo>
                    <a:pt x="2" y="134"/>
                    <a:pt x="30" y="137"/>
                    <a:pt x="37" y="181"/>
                  </a:cubicBezTo>
                  <a:cubicBezTo>
                    <a:pt x="44" y="225"/>
                    <a:pt x="42" y="347"/>
                    <a:pt x="43" y="391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Freeform 360"/>
            <p:cNvSpPr>
              <a:spLocks/>
            </p:cNvSpPr>
            <p:nvPr/>
          </p:nvSpPr>
          <p:spPr bwMode="auto">
            <a:xfrm>
              <a:off x="2847" y="2525"/>
              <a:ext cx="225" cy="405"/>
            </a:xfrm>
            <a:custGeom>
              <a:avLst/>
              <a:gdLst>
                <a:gd name="T0" fmla="*/ 201 w 225"/>
                <a:gd name="T1" fmla="*/ 382 h 405"/>
                <a:gd name="T2" fmla="*/ 98 w 225"/>
                <a:gd name="T3" fmla="*/ 338 h 405"/>
                <a:gd name="T4" fmla="*/ 57 w 225"/>
                <a:gd name="T5" fmla="*/ 298 h 405"/>
                <a:gd name="T6" fmla="*/ 9 w 225"/>
                <a:gd name="T7" fmla="*/ 292 h 405"/>
                <a:gd name="T8" fmla="*/ 3 w 225"/>
                <a:gd name="T9" fmla="*/ 196 h 405"/>
                <a:gd name="T10" fmla="*/ 9 w 225"/>
                <a:gd name="T11" fmla="*/ 94 h 405"/>
                <a:gd name="T12" fmla="*/ 27 w 225"/>
                <a:gd name="T13" fmla="*/ 52 h 405"/>
                <a:gd name="T14" fmla="*/ 63 w 225"/>
                <a:gd name="T15" fmla="*/ 10 h 405"/>
                <a:gd name="T16" fmla="*/ 195 w 225"/>
                <a:gd name="T17" fmla="*/ 112 h 405"/>
                <a:gd name="T18" fmla="*/ 224 w 225"/>
                <a:gd name="T19" fmla="*/ 143 h 405"/>
                <a:gd name="T20" fmla="*/ 188 w 225"/>
                <a:gd name="T21" fmla="*/ 200 h 405"/>
                <a:gd name="T22" fmla="*/ 201 w 225"/>
                <a:gd name="T23" fmla="*/ 3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405">
                  <a:moveTo>
                    <a:pt x="201" y="382"/>
                  </a:moveTo>
                  <a:cubicBezTo>
                    <a:pt x="186" y="405"/>
                    <a:pt x="122" y="352"/>
                    <a:pt x="98" y="338"/>
                  </a:cubicBezTo>
                  <a:cubicBezTo>
                    <a:pt x="74" y="324"/>
                    <a:pt x="72" y="306"/>
                    <a:pt x="57" y="298"/>
                  </a:cubicBezTo>
                  <a:cubicBezTo>
                    <a:pt x="42" y="290"/>
                    <a:pt x="18" y="309"/>
                    <a:pt x="9" y="292"/>
                  </a:cubicBezTo>
                  <a:cubicBezTo>
                    <a:pt x="0" y="275"/>
                    <a:pt x="3" y="229"/>
                    <a:pt x="3" y="196"/>
                  </a:cubicBezTo>
                  <a:cubicBezTo>
                    <a:pt x="3" y="163"/>
                    <a:pt x="5" y="118"/>
                    <a:pt x="9" y="94"/>
                  </a:cubicBezTo>
                  <a:cubicBezTo>
                    <a:pt x="13" y="70"/>
                    <a:pt x="18" y="66"/>
                    <a:pt x="27" y="52"/>
                  </a:cubicBezTo>
                  <a:cubicBezTo>
                    <a:pt x="36" y="38"/>
                    <a:pt x="35" y="0"/>
                    <a:pt x="63" y="10"/>
                  </a:cubicBezTo>
                  <a:cubicBezTo>
                    <a:pt x="91" y="20"/>
                    <a:pt x="168" y="90"/>
                    <a:pt x="195" y="112"/>
                  </a:cubicBezTo>
                  <a:cubicBezTo>
                    <a:pt x="222" y="134"/>
                    <a:pt x="225" y="128"/>
                    <a:pt x="224" y="143"/>
                  </a:cubicBezTo>
                  <a:cubicBezTo>
                    <a:pt x="223" y="158"/>
                    <a:pt x="192" y="160"/>
                    <a:pt x="188" y="200"/>
                  </a:cubicBezTo>
                  <a:cubicBezTo>
                    <a:pt x="184" y="240"/>
                    <a:pt x="216" y="359"/>
                    <a:pt x="201" y="382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Freeform 361"/>
            <p:cNvSpPr>
              <a:spLocks/>
            </p:cNvSpPr>
            <p:nvPr/>
          </p:nvSpPr>
          <p:spPr bwMode="auto">
            <a:xfrm>
              <a:off x="3144" y="2511"/>
              <a:ext cx="312" cy="81"/>
            </a:xfrm>
            <a:custGeom>
              <a:avLst/>
              <a:gdLst>
                <a:gd name="T0" fmla="*/ 24 w 312"/>
                <a:gd name="T1" fmla="*/ 81 h 81"/>
                <a:gd name="T2" fmla="*/ 312 w 312"/>
                <a:gd name="T3" fmla="*/ 81 h 81"/>
                <a:gd name="T4" fmla="*/ 282 w 312"/>
                <a:gd name="T5" fmla="*/ 6 h 81"/>
                <a:gd name="T6" fmla="*/ 204 w 312"/>
                <a:gd name="T7" fmla="*/ 0 h 81"/>
                <a:gd name="T8" fmla="*/ 168 w 312"/>
                <a:gd name="T9" fmla="*/ 33 h 81"/>
                <a:gd name="T10" fmla="*/ 114 w 312"/>
                <a:gd name="T11" fmla="*/ 30 h 81"/>
                <a:gd name="T12" fmla="*/ 90 w 312"/>
                <a:gd name="T13" fmla="*/ 0 h 81"/>
                <a:gd name="T14" fmla="*/ 0 w 312"/>
                <a:gd name="T15" fmla="*/ 6 h 81"/>
                <a:gd name="T16" fmla="*/ 24 w 312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81">
                  <a:moveTo>
                    <a:pt x="24" y="81"/>
                  </a:moveTo>
                  <a:lnTo>
                    <a:pt x="312" y="81"/>
                  </a:lnTo>
                  <a:lnTo>
                    <a:pt x="282" y="6"/>
                  </a:lnTo>
                  <a:lnTo>
                    <a:pt x="204" y="0"/>
                  </a:lnTo>
                  <a:lnTo>
                    <a:pt x="168" y="33"/>
                  </a:lnTo>
                  <a:lnTo>
                    <a:pt x="114" y="30"/>
                  </a:lnTo>
                  <a:lnTo>
                    <a:pt x="90" y="0"/>
                  </a:lnTo>
                  <a:lnTo>
                    <a:pt x="0" y="6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Freeform 362"/>
            <p:cNvSpPr>
              <a:spLocks/>
            </p:cNvSpPr>
            <p:nvPr/>
          </p:nvSpPr>
          <p:spPr bwMode="auto">
            <a:xfrm>
              <a:off x="2877" y="2413"/>
              <a:ext cx="796" cy="1169"/>
            </a:xfrm>
            <a:custGeom>
              <a:avLst/>
              <a:gdLst>
                <a:gd name="T0" fmla="*/ 579 w 796"/>
                <a:gd name="T1" fmla="*/ 182 h 1169"/>
                <a:gd name="T2" fmla="*/ 579 w 796"/>
                <a:gd name="T3" fmla="*/ 158 h 1169"/>
                <a:gd name="T4" fmla="*/ 555 w 796"/>
                <a:gd name="T5" fmla="*/ 110 h 1169"/>
                <a:gd name="T6" fmla="*/ 615 w 796"/>
                <a:gd name="T7" fmla="*/ 62 h 1169"/>
                <a:gd name="T8" fmla="*/ 681 w 796"/>
                <a:gd name="T9" fmla="*/ 8 h 1169"/>
                <a:gd name="T10" fmla="*/ 759 w 796"/>
                <a:gd name="T11" fmla="*/ 14 h 1169"/>
                <a:gd name="T12" fmla="*/ 795 w 796"/>
                <a:gd name="T13" fmla="*/ 80 h 1169"/>
                <a:gd name="T14" fmla="*/ 765 w 796"/>
                <a:gd name="T15" fmla="*/ 122 h 1169"/>
                <a:gd name="T16" fmla="*/ 651 w 796"/>
                <a:gd name="T17" fmla="*/ 218 h 1169"/>
                <a:gd name="T18" fmla="*/ 627 w 796"/>
                <a:gd name="T19" fmla="*/ 227 h 1169"/>
                <a:gd name="T20" fmla="*/ 657 w 796"/>
                <a:gd name="T21" fmla="*/ 290 h 1169"/>
                <a:gd name="T22" fmla="*/ 669 w 796"/>
                <a:gd name="T23" fmla="*/ 488 h 1169"/>
                <a:gd name="T24" fmla="*/ 693 w 796"/>
                <a:gd name="T25" fmla="*/ 500 h 1169"/>
                <a:gd name="T26" fmla="*/ 687 w 796"/>
                <a:gd name="T27" fmla="*/ 536 h 1169"/>
                <a:gd name="T28" fmla="*/ 627 w 796"/>
                <a:gd name="T29" fmla="*/ 515 h 1169"/>
                <a:gd name="T30" fmla="*/ 681 w 796"/>
                <a:gd name="T31" fmla="*/ 632 h 1169"/>
                <a:gd name="T32" fmla="*/ 753 w 796"/>
                <a:gd name="T33" fmla="*/ 854 h 1169"/>
                <a:gd name="T34" fmla="*/ 777 w 796"/>
                <a:gd name="T35" fmla="*/ 1028 h 1169"/>
                <a:gd name="T36" fmla="*/ 771 w 796"/>
                <a:gd name="T37" fmla="*/ 1091 h 1169"/>
                <a:gd name="T38" fmla="*/ 687 w 796"/>
                <a:gd name="T39" fmla="*/ 1088 h 1169"/>
                <a:gd name="T40" fmla="*/ 579 w 796"/>
                <a:gd name="T41" fmla="*/ 1091 h 1169"/>
                <a:gd name="T42" fmla="*/ 387 w 796"/>
                <a:gd name="T43" fmla="*/ 1091 h 1169"/>
                <a:gd name="T44" fmla="*/ 339 w 796"/>
                <a:gd name="T45" fmla="*/ 1043 h 1169"/>
                <a:gd name="T46" fmla="*/ 213 w 796"/>
                <a:gd name="T47" fmla="*/ 1052 h 1169"/>
                <a:gd name="T48" fmla="*/ 177 w 796"/>
                <a:gd name="T49" fmla="*/ 1118 h 1169"/>
                <a:gd name="T50" fmla="*/ 99 w 796"/>
                <a:gd name="T51" fmla="*/ 1136 h 1169"/>
                <a:gd name="T52" fmla="*/ 51 w 796"/>
                <a:gd name="T53" fmla="*/ 1139 h 1169"/>
                <a:gd name="T54" fmla="*/ 57 w 796"/>
                <a:gd name="T55" fmla="*/ 956 h 1169"/>
                <a:gd name="T56" fmla="*/ 105 w 796"/>
                <a:gd name="T57" fmla="*/ 740 h 1169"/>
                <a:gd name="T58" fmla="*/ 165 w 796"/>
                <a:gd name="T59" fmla="*/ 560 h 1169"/>
                <a:gd name="T60" fmla="*/ 195 w 796"/>
                <a:gd name="T61" fmla="*/ 515 h 1169"/>
                <a:gd name="T62" fmla="*/ 153 w 796"/>
                <a:gd name="T63" fmla="*/ 536 h 1169"/>
                <a:gd name="T64" fmla="*/ 147 w 796"/>
                <a:gd name="T65" fmla="*/ 506 h 1169"/>
                <a:gd name="T66" fmla="*/ 177 w 796"/>
                <a:gd name="T67" fmla="*/ 476 h 1169"/>
                <a:gd name="T68" fmla="*/ 153 w 796"/>
                <a:gd name="T69" fmla="*/ 338 h 1169"/>
                <a:gd name="T70" fmla="*/ 171 w 796"/>
                <a:gd name="T71" fmla="*/ 284 h 1169"/>
                <a:gd name="T72" fmla="*/ 201 w 796"/>
                <a:gd name="T73" fmla="*/ 254 h 1169"/>
                <a:gd name="T74" fmla="*/ 171 w 796"/>
                <a:gd name="T75" fmla="*/ 230 h 1169"/>
                <a:gd name="T76" fmla="*/ 165 w 796"/>
                <a:gd name="T77" fmla="*/ 212 h 1169"/>
                <a:gd name="T78" fmla="*/ 117 w 796"/>
                <a:gd name="T79" fmla="*/ 182 h 1169"/>
                <a:gd name="T80" fmla="*/ 63 w 796"/>
                <a:gd name="T81" fmla="*/ 134 h 1169"/>
                <a:gd name="T82" fmla="*/ 9 w 796"/>
                <a:gd name="T83" fmla="*/ 116 h 1169"/>
                <a:gd name="T84" fmla="*/ 9 w 796"/>
                <a:gd name="T85" fmla="*/ 74 h 1169"/>
                <a:gd name="T86" fmla="*/ 51 w 796"/>
                <a:gd name="T87" fmla="*/ 35 h 1169"/>
                <a:gd name="T88" fmla="*/ 147 w 796"/>
                <a:gd name="T89" fmla="*/ 8 h 1169"/>
                <a:gd name="T90" fmla="*/ 189 w 796"/>
                <a:gd name="T91" fmla="*/ 50 h 1169"/>
                <a:gd name="T92" fmla="*/ 243 w 796"/>
                <a:gd name="T93" fmla="*/ 83 h 1169"/>
                <a:gd name="T94" fmla="*/ 267 w 796"/>
                <a:gd name="T95" fmla="*/ 104 h 1169"/>
                <a:gd name="T96" fmla="*/ 291 w 796"/>
                <a:gd name="T97" fmla="*/ 179 h 1169"/>
                <a:gd name="T98" fmla="*/ 411 w 796"/>
                <a:gd name="T99" fmla="*/ 182 h 1169"/>
                <a:gd name="T100" fmla="*/ 579 w 796"/>
                <a:gd name="T101" fmla="*/ 18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6" h="1169">
                  <a:moveTo>
                    <a:pt x="579" y="182"/>
                  </a:moveTo>
                  <a:cubicBezTo>
                    <a:pt x="594" y="177"/>
                    <a:pt x="583" y="170"/>
                    <a:pt x="579" y="158"/>
                  </a:cubicBezTo>
                  <a:cubicBezTo>
                    <a:pt x="575" y="146"/>
                    <a:pt x="549" y="126"/>
                    <a:pt x="555" y="110"/>
                  </a:cubicBezTo>
                  <a:cubicBezTo>
                    <a:pt x="561" y="94"/>
                    <a:pt x="594" y="79"/>
                    <a:pt x="615" y="62"/>
                  </a:cubicBezTo>
                  <a:cubicBezTo>
                    <a:pt x="636" y="45"/>
                    <a:pt x="657" y="16"/>
                    <a:pt x="681" y="8"/>
                  </a:cubicBezTo>
                  <a:cubicBezTo>
                    <a:pt x="705" y="0"/>
                    <a:pt x="740" y="2"/>
                    <a:pt x="759" y="14"/>
                  </a:cubicBezTo>
                  <a:cubicBezTo>
                    <a:pt x="778" y="26"/>
                    <a:pt x="794" y="62"/>
                    <a:pt x="795" y="80"/>
                  </a:cubicBezTo>
                  <a:cubicBezTo>
                    <a:pt x="796" y="98"/>
                    <a:pt x="789" y="99"/>
                    <a:pt x="765" y="122"/>
                  </a:cubicBezTo>
                  <a:cubicBezTo>
                    <a:pt x="741" y="145"/>
                    <a:pt x="674" y="201"/>
                    <a:pt x="651" y="218"/>
                  </a:cubicBezTo>
                  <a:cubicBezTo>
                    <a:pt x="628" y="235"/>
                    <a:pt x="626" y="215"/>
                    <a:pt x="627" y="227"/>
                  </a:cubicBezTo>
                  <a:cubicBezTo>
                    <a:pt x="628" y="239"/>
                    <a:pt x="650" y="247"/>
                    <a:pt x="657" y="290"/>
                  </a:cubicBezTo>
                  <a:cubicBezTo>
                    <a:pt x="664" y="333"/>
                    <a:pt x="663" y="453"/>
                    <a:pt x="669" y="488"/>
                  </a:cubicBezTo>
                  <a:cubicBezTo>
                    <a:pt x="675" y="523"/>
                    <a:pt x="690" y="492"/>
                    <a:pt x="693" y="500"/>
                  </a:cubicBezTo>
                  <a:cubicBezTo>
                    <a:pt x="696" y="508"/>
                    <a:pt x="698" y="534"/>
                    <a:pt x="687" y="536"/>
                  </a:cubicBezTo>
                  <a:cubicBezTo>
                    <a:pt x="676" y="538"/>
                    <a:pt x="628" y="499"/>
                    <a:pt x="627" y="515"/>
                  </a:cubicBezTo>
                  <a:cubicBezTo>
                    <a:pt x="626" y="531"/>
                    <a:pt x="660" y="576"/>
                    <a:pt x="681" y="632"/>
                  </a:cubicBezTo>
                  <a:cubicBezTo>
                    <a:pt x="702" y="688"/>
                    <a:pt x="737" y="788"/>
                    <a:pt x="753" y="854"/>
                  </a:cubicBezTo>
                  <a:cubicBezTo>
                    <a:pt x="769" y="920"/>
                    <a:pt x="774" y="989"/>
                    <a:pt x="777" y="1028"/>
                  </a:cubicBezTo>
                  <a:cubicBezTo>
                    <a:pt x="780" y="1067"/>
                    <a:pt x="786" y="1081"/>
                    <a:pt x="771" y="1091"/>
                  </a:cubicBezTo>
                  <a:cubicBezTo>
                    <a:pt x="756" y="1101"/>
                    <a:pt x="719" y="1088"/>
                    <a:pt x="687" y="1088"/>
                  </a:cubicBezTo>
                  <a:cubicBezTo>
                    <a:pt x="655" y="1088"/>
                    <a:pt x="629" y="1091"/>
                    <a:pt x="579" y="1091"/>
                  </a:cubicBezTo>
                  <a:cubicBezTo>
                    <a:pt x="529" y="1091"/>
                    <a:pt x="427" y="1099"/>
                    <a:pt x="387" y="1091"/>
                  </a:cubicBezTo>
                  <a:cubicBezTo>
                    <a:pt x="347" y="1083"/>
                    <a:pt x="368" y="1049"/>
                    <a:pt x="339" y="1043"/>
                  </a:cubicBezTo>
                  <a:cubicBezTo>
                    <a:pt x="310" y="1037"/>
                    <a:pt x="240" y="1040"/>
                    <a:pt x="213" y="1052"/>
                  </a:cubicBezTo>
                  <a:cubicBezTo>
                    <a:pt x="186" y="1064"/>
                    <a:pt x="196" y="1104"/>
                    <a:pt x="177" y="1118"/>
                  </a:cubicBezTo>
                  <a:cubicBezTo>
                    <a:pt x="158" y="1132"/>
                    <a:pt x="120" y="1133"/>
                    <a:pt x="99" y="1136"/>
                  </a:cubicBezTo>
                  <a:cubicBezTo>
                    <a:pt x="78" y="1139"/>
                    <a:pt x="58" y="1169"/>
                    <a:pt x="51" y="1139"/>
                  </a:cubicBezTo>
                  <a:cubicBezTo>
                    <a:pt x="44" y="1109"/>
                    <a:pt x="48" y="1022"/>
                    <a:pt x="57" y="956"/>
                  </a:cubicBezTo>
                  <a:cubicBezTo>
                    <a:pt x="66" y="890"/>
                    <a:pt x="87" y="806"/>
                    <a:pt x="105" y="740"/>
                  </a:cubicBezTo>
                  <a:cubicBezTo>
                    <a:pt x="123" y="674"/>
                    <a:pt x="150" y="597"/>
                    <a:pt x="165" y="560"/>
                  </a:cubicBezTo>
                  <a:cubicBezTo>
                    <a:pt x="180" y="523"/>
                    <a:pt x="197" y="519"/>
                    <a:pt x="195" y="515"/>
                  </a:cubicBezTo>
                  <a:cubicBezTo>
                    <a:pt x="193" y="511"/>
                    <a:pt x="161" y="537"/>
                    <a:pt x="153" y="536"/>
                  </a:cubicBezTo>
                  <a:cubicBezTo>
                    <a:pt x="145" y="535"/>
                    <a:pt x="143" y="516"/>
                    <a:pt x="147" y="506"/>
                  </a:cubicBezTo>
                  <a:cubicBezTo>
                    <a:pt x="151" y="496"/>
                    <a:pt x="176" y="504"/>
                    <a:pt x="177" y="476"/>
                  </a:cubicBezTo>
                  <a:cubicBezTo>
                    <a:pt x="178" y="448"/>
                    <a:pt x="154" y="370"/>
                    <a:pt x="153" y="338"/>
                  </a:cubicBezTo>
                  <a:cubicBezTo>
                    <a:pt x="152" y="306"/>
                    <a:pt x="163" y="298"/>
                    <a:pt x="171" y="284"/>
                  </a:cubicBezTo>
                  <a:cubicBezTo>
                    <a:pt x="179" y="270"/>
                    <a:pt x="201" y="263"/>
                    <a:pt x="201" y="254"/>
                  </a:cubicBezTo>
                  <a:cubicBezTo>
                    <a:pt x="201" y="245"/>
                    <a:pt x="177" y="237"/>
                    <a:pt x="171" y="230"/>
                  </a:cubicBezTo>
                  <a:cubicBezTo>
                    <a:pt x="165" y="223"/>
                    <a:pt x="174" y="220"/>
                    <a:pt x="165" y="212"/>
                  </a:cubicBezTo>
                  <a:cubicBezTo>
                    <a:pt x="156" y="204"/>
                    <a:pt x="134" y="195"/>
                    <a:pt x="117" y="182"/>
                  </a:cubicBezTo>
                  <a:cubicBezTo>
                    <a:pt x="100" y="169"/>
                    <a:pt x="81" y="145"/>
                    <a:pt x="63" y="134"/>
                  </a:cubicBezTo>
                  <a:cubicBezTo>
                    <a:pt x="45" y="123"/>
                    <a:pt x="18" y="126"/>
                    <a:pt x="9" y="116"/>
                  </a:cubicBezTo>
                  <a:cubicBezTo>
                    <a:pt x="0" y="106"/>
                    <a:pt x="2" y="87"/>
                    <a:pt x="9" y="74"/>
                  </a:cubicBezTo>
                  <a:cubicBezTo>
                    <a:pt x="16" y="61"/>
                    <a:pt x="28" y="46"/>
                    <a:pt x="51" y="35"/>
                  </a:cubicBezTo>
                  <a:cubicBezTo>
                    <a:pt x="74" y="24"/>
                    <a:pt x="124" y="5"/>
                    <a:pt x="147" y="8"/>
                  </a:cubicBezTo>
                  <a:cubicBezTo>
                    <a:pt x="170" y="11"/>
                    <a:pt x="173" y="38"/>
                    <a:pt x="189" y="50"/>
                  </a:cubicBezTo>
                  <a:cubicBezTo>
                    <a:pt x="205" y="62"/>
                    <a:pt x="230" y="74"/>
                    <a:pt x="243" y="83"/>
                  </a:cubicBezTo>
                  <a:cubicBezTo>
                    <a:pt x="256" y="92"/>
                    <a:pt x="259" y="88"/>
                    <a:pt x="267" y="104"/>
                  </a:cubicBezTo>
                  <a:cubicBezTo>
                    <a:pt x="275" y="120"/>
                    <a:pt x="267" y="166"/>
                    <a:pt x="291" y="179"/>
                  </a:cubicBezTo>
                  <a:cubicBezTo>
                    <a:pt x="315" y="192"/>
                    <a:pt x="363" y="181"/>
                    <a:pt x="411" y="182"/>
                  </a:cubicBezTo>
                  <a:cubicBezTo>
                    <a:pt x="459" y="183"/>
                    <a:pt x="544" y="182"/>
                    <a:pt x="579" y="18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Freeform 363"/>
            <p:cNvSpPr>
              <a:spLocks/>
            </p:cNvSpPr>
            <p:nvPr/>
          </p:nvSpPr>
          <p:spPr bwMode="auto">
            <a:xfrm>
              <a:off x="3042" y="2872"/>
              <a:ext cx="538" cy="77"/>
            </a:xfrm>
            <a:custGeom>
              <a:avLst/>
              <a:gdLst>
                <a:gd name="T0" fmla="*/ 0 w 538"/>
                <a:gd name="T1" fmla="*/ 41 h 77"/>
                <a:gd name="T2" fmla="*/ 54 w 538"/>
                <a:gd name="T3" fmla="*/ 5 h 77"/>
                <a:gd name="T4" fmla="*/ 270 w 538"/>
                <a:gd name="T5" fmla="*/ 8 h 77"/>
                <a:gd name="T6" fmla="*/ 462 w 538"/>
                <a:gd name="T7" fmla="*/ 8 h 77"/>
                <a:gd name="T8" fmla="*/ 498 w 538"/>
                <a:gd name="T9" fmla="*/ 11 h 77"/>
                <a:gd name="T10" fmla="*/ 510 w 538"/>
                <a:gd name="T11" fmla="*/ 41 h 77"/>
                <a:gd name="T12" fmla="*/ 534 w 538"/>
                <a:gd name="T13" fmla="*/ 53 h 77"/>
                <a:gd name="T14" fmla="*/ 528 w 538"/>
                <a:gd name="T15" fmla="*/ 77 h 77"/>
                <a:gd name="T16" fmla="*/ 474 w 538"/>
                <a:gd name="T17" fmla="*/ 53 h 77"/>
                <a:gd name="T18" fmla="*/ 414 w 538"/>
                <a:gd name="T19" fmla="*/ 56 h 77"/>
                <a:gd name="T20" fmla="*/ 30 w 538"/>
                <a:gd name="T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77">
                  <a:moveTo>
                    <a:pt x="0" y="41"/>
                  </a:moveTo>
                  <a:cubicBezTo>
                    <a:pt x="9" y="35"/>
                    <a:pt x="9" y="10"/>
                    <a:pt x="54" y="5"/>
                  </a:cubicBezTo>
                  <a:cubicBezTo>
                    <a:pt x="99" y="0"/>
                    <a:pt x="202" y="8"/>
                    <a:pt x="270" y="8"/>
                  </a:cubicBezTo>
                  <a:cubicBezTo>
                    <a:pt x="338" y="8"/>
                    <a:pt x="424" y="8"/>
                    <a:pt x="462" y="8"/>
                  </a:cubicBezTo>
                  <a:cubicBezTo>
                    <a:pt x="500" y="8"/>
                    <a:pt x="490" y="6"/>
                    <a:pt x="498" y="11"/>
                  </a:cubicBezTo>
                  <a:cubicBezTo>
                    <a:pt x="506" y="16"/>
                    <a:pt x="504" y="34"/>
                    <a:pt x="510" y="41"/>
                  </a:cubicBezTo>
                  <a:cubicBezTo>
                    <a:pt x="516" y="48"/>
                    <a:pt x="531" y="47"/>
                    <a:pt x="534" y="53"/>
                  </a:cubicBezTo>
                  <a:cubicBezTo>
                    <a:pt x="537" y="59"/>
                    <a:pt x="538" y="77"/>
                    <a:pt x="528" y="77"/>
                  </a:cubicBezTo>
                  <a:cubicBezTo>
                    <a:pt x="518" y="77"/>
                    <a:pt x="493" y="56"/>
                    <a:pt x="474" y="53"/>
                  </a:cubicBezTo>
                  <a:cubicBezTo>
                    <a:pt x="455" y="50"/>
                    <a:pt x="488" y="56"/>
                    <a:pt x="414" y="56"/>
                  </a:cubicBezTo>
                  <a:cubicBezTo>
                    <a:pt x="340" y="56"/>
                    <a:pt x="182" y="56"/>
                    <a:pt x="30" y="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Freeform 364"/>
            <p:cNvSpPr>
              <a:spLocks/>
            </p:cNvSpPr>
            <p:nvPr/>
          </p:nvSpPr>
          <p:spPr bwMode="auto">
            <a:xfrm>
              <a:off x="2753" y="3504"/>
              <a:ext cx="1095" cy="384"/>
            </a:xfrm>
            <a:custGeom>
              <a:avLst/>
              <a:gdLst>
                <a:gd name="T0" fmla="*/ 31 w 1095"/>
                <a:gd name="T1" fmla="*/ 48 h 384"/>
                <a:gd name="T2" fmla="*/ 181 w 1095"/>
                <a:gd name="T3" fmla="*/ 81 h 384"/>
                <a:gd name="T4" fmla="*/ 313 w 1095"/>
                <a:gd name="T5" fmla="*/ 81 h 384"/>
                <a:gd name="T6" fmla="*/ 403 w 1095"/>
                <a:gd name="T7" fmla="*/ 69 h 384"/>
                <a:gd name="T8" fmla="*/ 433 w 1095"/>
                <a:gd name="T9" fmla="*/ 51 h 384"/>
                <a:gd name="T10" fmla="*/ 529 w 1095"/>
                <a:gd name="T11" fmla="*/ 87 h 384"/>
                <a:gd name="T12" fmla="*/ 595 w 1095"/>
                <a:gd name="T13" fmla="*/ 57 h 384"/>
                <a:gd name="T14" fmla="*/ 679 w 1095"/>
                <a:gd name="T15" fmla="*/ 75 h 384"/>
                <a:gd name="T16" fmla="*/ 841 w 1095"/>
                <a:gd name="T17" fmla="*/ 63 h 384"/>
                <a:gd name="T18" fmla="*/ 937 w 1095"/>
                <a:gd name="T19" fmla="*/ 45 h 384"/>
                <a:gd name="T20" fmla="*/ 1039 w 1095"/>
                <a:gd name="T21" fmla="*/ 45 h 384"/>
                <a:gd name="T22" fmla="*/ 1087 w 1095"/>
                <a:gd name="T23" fmla="*/ 48 h 384"/>
                <a:gd name="T24" fmla="*/ 991 w 1095"/>
                <a:gd name="T25" fmla="*/ 336 h 384"/>
                <a:gd name="T26" fmla="*/ 559 w 1095"/>
                <a:gd name="T27" fmla="*/ 336 h 384"/>
                <a:gd name="T28" fmla="*/ 319 w 1095"/>
                <a:gd name="T29" fmla="*/ 336 h 384"/>
                <a:gd name="T30" fmla="*/ 127 w 1095"/>
                <a:gd name="T31" fmla="*/ 336 h 384"/>
                <a:gd name="T32" fmla="*/ 55 w 1095"/>
                <a:gd name="T33" fmla="*/ 267 h 384"/>
                <a:gd name="T34" fmla="*/ 25 w 1095"/>
                <a:gd name="T35" fmla="*/ 207 h 384"/>
                <a:gd name="T36" fmla="*/ 1 w 1095"/>
                <a:gd name="T37" fmla="*/ 117 h 384"/>
                <a:gd name="T38" fmla="*/ 31 w 1095"/>
                <a:gd name="T39" fmla="*/ 96 h 384"/>
                <a:gd name="T40" fmla="*/ 31 w 1095"/>
                <a:gd name="T41" fmla="*/ 4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5" h="384">
                  <a:moveTo>
                    <a:pt x="31" y="48"/>
                  </a:moveTo>
                  <a:cubicBezTo>
                    <a:pt x="56" y="46"/>
                    <a:pt x="134" y="76"/>
                    <a:pt x="181" y="81"/>
                  </a:cubicBezTo>
                  <a:cubicBezTo>
                    <a:pt x="228" y="86"/>
                    <a:pt x="276" y="83"/>
                    <a:pt x="313" y="81"/>
                  </a:cubicBezTo>
                  <a:cubicBezTo>
                    <a:pt x="350" y="79"/>
                    <a:pt x="383" y="74"/>
                    <a:pt x="403" y="69"/>
                  </a:cubicBezTo>
                  <a:cubicBezTo>
                    <a:pt x="423" y="64"/>
                    <a:pt x="412" y="48"/>
                    <a:pt x="433" y="51"/>
                  </a:cubicBezTo>
                  <a:cubicBezTo>
                    <a:pt x="454" y="54"/>
                    <a:pt x="502" y="86"/>
                    <a:pt x="529" y="87"/>
                  </a:cubicBezTo>
                  <a:cubicBezTo>
                    <a:pt x="556" y="88"/>
                    <a:pt x="570" y="59"/>
                    <a:pt x="595" y="57"/>
                  </a:cubicBezTo>
                  <a:cubicBezTo>
                    <a:pt x="620" y="55"/>
                    <a:pt x="638" y="74"/>
                    <a:pt x="679" y="75"/>
                  </a:cubicBezTo>
                  <a:cubicBezTo>
                    <a:pt x="720" y="76"/>
                    <a:pt x="798" y="68"/>
                    <a:pt x="841" y="63"/>
                  </a:cubicBezTo>
                  <a:cubicBezTo>
                    <a:pt x="884" y="58"/>
                    <a:pt x="904" y="48"/>
                    <a:pt x="937" y="45"/>
                  </a:cubicBezTo>
                  <a:cubicBezTo>
                    <a:pt x="970" y="42"/>
                    <a:pt x="1014" y="44"/>
                    <a:pt x="1039" y="45"/>
                  </a:cubicBezTo>
                  <a:cubicBezTo>
                    <a:pt x="1064" y="46"/>
                    <a:pt x="1095" y="0"/>
                    <a:pt x="1087" y="48"/>
                  </a:cubicBezTo>
                  <a:cubicBezTo>
                    <a:pt x="1079" y="96"/>
                    <a:pt x="1079" y="288"/>
                    <a:pt x="991" y="336"/>
                  </a:cubicBezTo>
                  <a:cubicBezTo>
                    <a:pt x="903" y="384"/>
                    <a:pt x="671" y="336"/>
                    <a:pt x="559" y="336"/>
                  </a:cubicBezTo>
                  <a:cubicBezTo>
                    <a:pt x="447" y="336"/>
                    <a:pt x="391" y="336"/>
                    <a:pt x="319" y="336"/>
                  </a:cubicBezTo>
                  <a:cubicBezTo>
                    <a:pt x="247" y="336"/>
                    <a:pt x="171" y="347"/>
                    <a:pt x="127" y="336"/>
                  </a:cubicBezTo>
                  <a:cubicBezTo>
                    <a:pt x="83" y="325"/>
                    <a:pt x="72" y="288"/>
                    <a:pt x="55" y="267"/>
                  </a:cubicBezTo>
                  <a:cubicBezTo>
                    <a:pt x="38" y="246"/>
                    <a:pt x="34" y="232"/>
                    <a:pt x="25" y="207"/>
                  </a:cubicBezTo>
                  <a:cubicBezTo>
                    <a:pt x="16" y="182"/>
                    <a:pt x="0" y="135"/>
                    <a:pt x="1" y="117"/>
                  </a:cubicBezTo>
                  <a:cubicBezTo>
                    <a:pt x="2" y="99"/>
                    <a:pt x="26" y="107"/>
                    <a:pt x="31" y="96"/>
                  </a:cubicBezTo>
                  <a:cubicBezTo>
                    <a:pt x="36" y="85"/>
                    <a:pt x="5" y="53"/>
                    <a:pt x="3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2" name="Picture 3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52"/>
              <a:ext cx="67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3" name="Freeform 366"/>
            <p:cNvSpPr>
              <a:spLocks/>
            </p:cNvSpPr>
            <p:nvPr/>
          </p:nvSpPr>
          <p:spPr bwMode="auto">
            <a:xfrm>
              <a:off x="2752" y="2905"/>
              <a:ext cx="1058" cy="684"/>
            </a:xfrm>
            <a:custGeom>
              <a:avLst/>
              <a:gdLst>
                <a:gd name="T0" fmla="*/ 272 w 1058"/>
                <a:gd name="T1" fmla="*/ 62 h 684"/>
                <a:gd name="T2" fmla="*/ 176 w 1058"/>
                <a:gd name="T3" fmla="*/ 167 h 684"/>
                <a:gd name="T4" fmla="*/ 80 w 1058"/>
                <a:gd name="T5" fmla="*/ 524 h 684"/>
                <a:gd name="T6" fmla="*/ 14 w 1058"/>
                <a:gd name="T7" fmla="*/ 620 h 684"/>
                <a:gd name="T8" fmla="*/ 164 w 1058"/>
                <a:gd name="T9" fmla="*/ 674 h 684"/>
                <a:gd name="T10" fmla="*/ 254 w 1058"/>
                <a:gd name="T11" fmla="*/ 680 h 684"/>
                <a:gd name="T12" fmla="*/ 386 w 1058"/>
                <a:gd name="T13" fmla="*/ 674 h 684"/>
                <a:gd name="T14" fmla="*/ 440 w 1058"/>
                <a:gd name="T15" fmla="*/ 650 h 684"/>
                <a:gd name="T16" fmla="*/ 518 w 1058"/>
                <a:gd name="T17" fmla="*/ 680 h 684"/>
                <a:gd name="T18" fmla="*/ 608 w 1058"/>
                <a:gd name="T19" fmla="*/ 662 h 684"/>
                <a:gd name="T20" fmla="*/ 824 w 1058"/>
                <a:gd name="T21" fmla="*/ 668 h 684"/>
                <a:gd name="T22" fmla="*/ 956 w 1058"/>
                <a:gd name="T23" fmla="*/ 638 h 684"/>
                <a:gd name="T24" fmla="*/ 1052 w 1058"/>
                <a:gd name="T25" fmla="*/ 638 h 684"/>
                <a:gd name="T26" fmla="*/ 992 w 1058"/>
                <a:gd name="T27" fmla="*/ 578 h 684"/>
                <a:gd name="T28" fmla="*/ 968 w 1058"/>
                <a:gd name="T29" fmla="*/ 440 h 684"/>
                <a:gd name="T30" fmla="*/ 962 w 1058"/>
                <a:gd name="T31" fmla="*/ 356 h 684"/>
                <a:gd name="T32" fmla="*/ 926 w 1058"/>
                <a:gd name="T33" fmla="*/ 278 h 684"/>
                <a:gd name="T34" fmla="*/ 884 w 1058"/>
                <a:gd name="T35" fmla="*/ 182 h 684"/>
                <a:gd name="T36" fmla="*/ 800 w 1058"/>
                <a:gd name="T37" fmla="*/ 71 h 684"/>
                <a:gd name="T38" fmla="*/ 782 w 1058"/>
                <a:gd name="T39" fmla="*/ 38 h 684"/>
                <a:gd name="T40" fmla="*/ 752 w 1058"/>
                <a:gd name="T41" fmla="*/ 23 h 684"/>
                <a:gd name="T42" fmla="*/ 824 w 1058"/>
                <a:gd name="T43" fmla="*/ 176 h 684"/>
                <a:gd name="T44" fmla="*/ 896 w 1058"/>
                <a:gd name="T45" fmla="*/ 455 h 684"/>
                <a:gd name="T46" fmla="*/ 896 w 1058"/>
                <a:gd name="T47" fmla="*/ 599 h 684"/>
                <a:gd name="T48" fmla="*/ 800 w 1058"/>
                <a:gd name="T49" fmla="*/ 596 h 684"/>
                <a:gd name="T50" fmla="*/ 704 w 1058"/>
                <a:gd name="T51" fmla="*/ 599 h 684"/>
                <a:gd name="T52" fmla="*/ 608 w 1058"/>
                <a:gd name="T53" fmla="*/ 599 h 684"/>
                <a:gd name="T54" fmla="*/ 500 w 1058"/>
                <a:gd name="T55" fmla="*/ 590 h 684"/>
                <a:gd name="T56" fmla="*/ 464 w 1058"/>
                <a:gd name="T57" fmla="*/ 551 h 684"/>
                <a:gd name="T58" fmla="*/ 368 w 1058"/>
                <a:gd name="T59" fmla="*/ 551 h 684"/>
                <a:gd name="T60" fmla="*/ 326 w 1058"/>
                <a:gd name="T61" fmla="*/ 572 h 684"/>
                <a:gd name="T62" fmla="*/ 302 w 1058"/>
                <a:gd name="T63" fmla="*/ 626 h 684"/>
                <a:gd name="T64" fmla="*/ 224 w 1058"/>
                <a:gd name="T65" fmla="*/ 647 h 684"/>
                <a:gd name="T66" fmla="*/ 170 w 1058"/>
                <a:gd name="T67" fmla="*/ 632 h 684"/>
                <a:gd name="T68" fmla="*/ 194 w 1058"/>
                <a:gd name="T69" fmla="*/ 398 h 684"/>
                <a:gd name="T70" fmla="*/ 272 w 1058"/>
                <a:gd name="T71" fmla="*/ 119 h 684"/>
                <a:gd name="T72" fmla="*/ 320 w 1058"/>
                <a:gd name="T73" fmla="*/ 23 h 684"/>
                <a:gd name="T74" fmla="*/ 272 w 1058"/>
                <a:gd name="T75" fmla="*/ 6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8" h="684">
                  <a:moveTo>
                    <a:pt x="272" y="62"/>
                  </a:moveTo>
                  <a:cubicBezTo>
                    <a:pt x="248" y="86"/>
                    <a:pt x="208" y="90"/>
                    <a:pt x="176" y="167"/>
                  </a:cubicBezTo>
                  <a:cubicBezTo>
                    <a:pt x="144" y="244"/>
                    <a:pt x="107" y="449"/>
                    <a:pt x="80" y="524"/>
                  </a:cubicBezTo>
                  <a:cubicBezTo>
                    <a:pt x="53" y="599"/>
                    <a:pt x="0" y="595"/>
                    <a:pt x="14" y="620"/>
                  </a:cubicBezTo>
                  <a:cubicBezTo>
                    <a:pt x="28" y="645"/>
                    <a:pt x="124" y="664"/>
                    <a:pt x="164" y="674"/>
                  </a:cubicBezTo>
                  <a:cubicBezTo>
                    <a:pt x="204" y="684"/>
                    <a:pt x="217" y="680"/>
                    <a:pt x="254" y="680"/>
                  </a:cubicBezTo>
                  <a:cubicBezTo>
                    <a:pt x="291" y="680"/>
                    <a:pt x="355" y="679"/>
                    <a:pt x="386" y="674"/>
                  </a:cubicBezTo>
                  <a:cubicBezTo>
                    <a:pt x="417" y="669"/>
                    <a:pt x="418" y="649"/>
                    <a:pt x="440" y="650"/>
                  </a:cubicBezTo>
                  <a:cubicBezTo>
                    <a:pt x="462" y="651"/>
                    <a:pt x="490" y="678"/>
                    <a:pt x="518" y="680"/>
                  </a:cubicBezTo>
                  <a:cubicBezTo>
                    <a:pt x="546" y="682"/>
                    <a:pt x="557" y="664"/>
                    <a:pt x="608" y="662"/>
                  </a:cubicBezTo>
                  <a:cubicBezTo>
                    <a:pt x="659" y="660"/>
                    <a:pt x="766" y="672"/>
                    <a:pt x="824" y="668"/>
                  </a:cubicBezTo>
                  <a:cubicBezTo>
                    <a:pt x="882" y="664"/>
                    <a:pt x="918" y="643"/>
                    <a:pt x="956" y="638"/>
                  </a:cubicBezTo>
                  <a:cubicBezTo>
                    <a:pt x="994" y="633"/>
                    <a:pt x="1046" y="648"/>
                    <a:pt x="1052" y="638"/>
                  </a:cubicBezTo>
                  <a:cubicBezTo>
                    <a:pt x="1058" y="628"/>
                    <a:pt x="1006" y="611"/>
                    <a:pt x="992" y="578"/>
                  </a:cubicBezTo>
                  <a:cubicBezTo>
                    <a:pt x="978" y="545"/>
                    <a:pt x="973" y="477"/>
                    <a:pt x="968" y="440"/>
                  </a:cubicBezTo>
                  <a:cubicBezTo>
                    <a:pt x="963" y="403"/>
                    <a:pt x="969" y="383"/>
                    <a:pt x="962" y="356"/>
                  </a:cubicBezTo>
                  <a:cubicBezTo>
                    <a:pt x="955" y="329"/>
                    <a:pt x="939" y="307"/>
                    <a:pt x="926" y="278"/>
                  </a:cubicBezTo>
                  <a:cubicBezTo>
                    <a:pt x="913" y="249"/>
                    <a:pt x="905" y="216"/>
                    <a:pt x="884" y="182"/>
                  </a:cubicBezTo>
                  <a:cubicBezTo>
                    <a:pt x="863" y="148"/>
                    <a:pt x="817" y="95"/>
                    <a:pt x="800" y="71"/>
                  </a:cubicBezTo>
                  <a:cubicBezTo>
                    <a:pt x="783" y="47"/>
                    <a:pt x="790" y="46"/>
                    <a:pt x="782" y="38"/>
                  </a:cubicBezTo>
                  <a:cubicBezTo>
                    <a:pt x="774" y="30"/>
                    <a:pt x="745" y="0"/>
                    <a:pt x="752" y="23"/>
                  </a:cubicBezTo>
                  <a:cubicBezTo>
                    <a:pt x="759" y="46"/>
                    <a:pt x="800" y="104"/>
                    <a:pt x="824" y="176"/>
                  </a:cubicBezTo>
                  <a:cubicBezTo>
                    <a:pt x="848" y="248"/>
                    <a:pt x="884" y="385"/>
                    <a:pt x="896" y="455"/>
                  </a:cubicBezTo>
                  <a:cubicBezTo>
                    <a:pt x="908" y="525"/>
                    <a:pt x="912" y="575"/>
                    <a:pt x="896" y="599"/>
                  </a:cubicBezTo>
                  <a:cubicBezTo>
                    <a:pt x="880" y="623"/>
                    <a:pt x="832" y="596"/>
                    <a:pt x="800" y="596"/>
                  </a:cubicBezTo>
                  <a:cubicBezTo>
                    <a:pt x="768" y="596"/>
                    <a:pt x="736" y="599"/>
                    <a:pt x="704" y="599"/>
                  </a:cubicBezTo>
                  <a:cubicBezTo>
                    <a:pt x="672" y="599"/>
                    <a:pt x="642" y="601"/>
                    <a:pt x="608" y="599"/>
                  </a:cubicBezTo>
                  <a:cubicBezTo>
                    <a:pt x="574" y="597"/>
                    <a:pt x="524" y="598"/>
                    <a:pt x="500" y="590"/>
                  </a:cubicBezTo>
                  <a:cubicBezTo>
                    <a:pt x="476" y="582"/>
                    <a:pt x="486" y="557"/>
                    <a:pt x="464" y="551"/>
                  </a:cubicBezTo>
                  <a:cubicBezTo>
                    <a:pt x="442" y="545"/>
                    <a:pt x="391" y="548"/>
                    <a:pt x="368" y="551"/>
                  </a:cubicBezTo>
                  <a:cubicBezTo>
                    <a:pt x="345" y="554"/>
                    <a:pt x="337" y="560"/>
                    <a:pt x="326" y="572"/>
                  </a:cubicBezTo>
                  <a:cubicBezTo>
                    <a:pt x="315" y="584"/>
                    <a:pt x="319" y="613"/>
                    <a:pt x="302" y="626"/>
                  </a:cubicBezTo>
                  <a:cubicBezTo>
                    <a:pt x="285" y="639"/>
                    <a:pt x="246" y="646"/>
                    <a:pt x="224" y="647"/>
                  </a:cubicBezTo>
                  <a:cubicBezTo>
                    <a:pt x="202" y="648"/>
                    <a:pt x="175" y="673"/>
                    <a:pt x="170" y="632"/>
                  </a:cubicBezTo>
                  <a:cubicBezTo>
                    <a:pt x="165" y="591"/>
                    <a:pt x="177" y="483"/>
                    <a:pt x="194" y="398"/>
                  </a:cubicBezTo>
                  <a:cubicBezTo>
                    <a:pt x="211" y="313"/>
                    <a:pt x="251" y="181"/>
                    <a:pt x="272" y="119"/>
                  </a:cubicBezTo>
                  <a:cubicBezTo>
                    <a:pt x="293" y="57"/>
                    <a:pt x="320" y="32"/>
                    <a:pt x="320" y="23"/>
                  </a:cubicBezTo>
                  <a:cubicBezTo>
                    <a:pt x="320" y="14"/>
                    <a:pt x="296" y="38"/>
                    <a:pt x="272" y="6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0000"/>
                </a:gs>
                <a:gs pos="100000">
                  <a:srgbClr val="CC330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4" name="Group 367"/>
            <p:cNvGrpSpPr>
              <a:grpSpLocks/>
            </p:cNvGrpSpPr>
            <p:nvPr/>
          </p:nvGrpSpPr>
          <p:grpSpPr bwMode="auto">
            <a:xfrm rot="-4219699">
              <a:off x="2901" y="1755"/>
              <a:ext cx="444" cy="294"/>
              <a:chOff x="4224" y="3648"/>
              <a:chExt cx="576" cy="384"/>
            </a:xfrm>
          </p:grpSpPr>
          <p:sp>
            <p:nvSpPr>
              <p:cNvPr id="245" name="Freeform 368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Oval 369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47" name="Group 357"/>
          <p:cNvGrpSpPr>
            <a:grpSpLocks/>
          </p:cNvGrpSpPr>
          <p:nvPr/>
        </p:nvGrpSpPr>
        <p:grpSpPr bwMode="auto">
          <a:xfrm>
            <a:off x="8266339" y="5009884"/>
            <a:ext cx="1066800" cy="1676400"/>
            <a:chOff x="2592" y="1584"/>
            <a:chExt cx="1348" cy="2304"/>
          </a:xfrm>
        </p:grpSpPr>
        <p:pic>
          <p:nvPicPr>
            <p:cNvPr id="248" name="Picture 358" descr="girl4b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584"/>
              <a:ext cx="134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9" name="Freeform 359"/>
            <p:cNvSpPr>
              <a:spLocks/>
            </p:cNvSpPr>
            <p:nvPr/>
          </p:nvSpPr>
          <p:spPr bwMode="auto">
            <a:xfrm>
              <a:off x="3503" y="2516"/>
              <a:ext cx="198" cy="416"/>
            </a:xfrm>
            <a:custGeom>
              <a:avLst/>
              <a:gdLst>
                <a:gd name="T0" fmla="*/ 43 w 198"/>
                <a:gd name="T1" fmla="*/ 391 h 416"/>
                <a:gd name="T2" fmla="*/ 127 w 198"/>
                <a:gd name="T3" fmla="*/ 319 h 416"/>
                <a:gd name="T4" fmla="*/ 163 w 198"/>
                <a:gd name="T5" fmla="*/ 271 h 416"/>
                <a:gd name="T6" fmla="*/ 193 w 198"/>
                <a:gd name="T7" fmla="*/ 271 h 416"/>
                <a:gd name="T8" fmla="*/ 193 w 198"/>
                <a:gd name="T9" fmla="*/ 175 h 416"/>
                <a:gd name="T10" fmla="*/ 193 w 198"/>
                <a:gd name="T11" fmla="*/ 76 h 416"/>
                <a:gd name="T12" fmla="*/ 169 w 198"/>
                <a:gd name="T13" fmla="*/ 43 h 416"/>
                <a:gd name="T14" fmla="*/ 139 w 198"/>
                <a:gd name="T15" fmla="*/ 13 h 416"/>
                <a:gd name="T16" fmla="*/ 31 w 198"/>
                <a:gd name="T17" fmla="*/ 121 h 416"/>
                <a:gd name="T18" fmla="*/ 1 w 198"/>
                <a:gd name="T19" fmla="*/ 124 h 416"/>
                <a:gd name="T20" fmla="*/ 37 w 198"/>
                <a:gd name="T21" fmla="*/ 181 h 416"/>
                <a:gd name="T22" fmla="*/ 43 w 198"/>
                <a:gd name="T23" fmla="*/ 39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8" h="416">
                  <a:moveTo>
                    <a:pt x="43" y="391"/>
                  </a:moveTo>
                  <a:cubicBezTo>
                    <a:pt x="56" y="416"/>
                    <a:pt x="107" y="339"/>
                    <a:pt x="127" y="319"/>
                  </a:cubicBezTo>
                  <a:cubicBezTo>
                    <a:pt x="147" y="299"/>
                    <a:pt x="152" y="279"/>
                    <a:pt x="163" y="271"/>
                  </a:cubicBezTo>
                  <a:cubicBezTo>
                    <a:pt x="174" y="263"/>
                    <a:pt x="188" y="287"/>
                    <a:pt x="193" y="271"/>
                  </a:cubicBezTo>
                  <a:cubicBezTo>
                    <a:pt x="198" y="255"/>
                    <a:pt x="193" y="207"/>
                    <a:pt x="193" y="175"/>
                  </a:cubicBezTo>
                  <a:cubicBezTo>
                    <a:pt x="193" y="143"/>
                    <a:pt x="197" y="98"/>
                    <a:pt x="193" y="76"/>
                  </a:cubicBezTo>
                  <a:cubicBezTo>
                    <a:pt x="189" y="54"/>
                    <a:pt x="178" y="53"/>
                    <a:pt x="169" y="43"/>
                  </a:cubicBezTo>
                  <a:cubicBezTo>
                    <a:pt x="160" y="33"/>
                    <a:pt x="162" y="0"/>
                    <a:pt x="139" y="13"/>
                  </a:cubicBezTo>
                  <a:cubicBezTo>
                    <a:pt x="116" y="26"/>
                    <a:pt x="54" y="102"/>
                    <a:pt x="31" y="121"/>
                  </a:cubicBezTo>
                  <a:cubicBezTo>
                    <a:pt x="8" y="140"/>
                    <a:pt x="0" y="114"/>
                    <a:pt x="1" y="124"/>
                  </a:cubicBezTo>
                  <a:cubicBezTo>
                    <a:pt x="2" y="134"/>
                    <a:pt x="30" y="137"/>
                    <a:pt x="37" y="181"/>
                  </a:cubicBezTo>
                  <a:cubicBezTo>
                    <a:pt x="44" y="225"/>
                    <a:pt x="42" y="347"/>
                    <a:pt x="43" y="391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Freeform 360"/>
            <p:cNvSpPr>
              <a:spLocks/>
            </p:cNvSpPr>
            <p:nvPr/>
          </p:nvSpPr>
          <p:spPr bwMode="auto">
            <a:xfrm>
              <a:off x="2847" y="2525"/>
              <a:ext cx="225" cy="405"/>
            </a:xfrm>
            <a:custGeom>
              <a:avLst/>
              <a:gdLst>
                <a:gd name="T0" fmla="*/ 201 w 225"/>
                <a:gd name="T1" fmla="*/ 382 h 405"/>
                <a:gd name="T2" fmla="*/ 98 w 225"/>
                <a:gd name="T3" fmla="*/ 338 h 405"/>
                <a:gd name="T4" fmla="*/ 57 w 225"/>
                <a:gd name="T5" fmla="*/ 298 h 405"/>
                <a:gd name="T6" fmla="*/ 9 w 225"/>
                <a:gd name="T7" fmla="*/ 292 h 405"/>
                <a:gd name="T8" fmla="*/ 3 w 225"/>
                <a:gd name="T9" fmla="*/ 196 h 405"/>
                <a:gd name="T10" fmla="*/ 9 w 225"/>
                <a:gd name="T11" fmla="*/ 94 h 405"/>
                <a:gd name="T12" fmla="*/ 27 w 225"/>
                <a:gd name="T13" fmla="*/ 52 h 405"/>
                <a:gd name="T14" fmla="*/ 63 w 225"/>
                <a:gd name="T15" fmla="*/ 10 h 405"/>
                <a:gd name="T16" fmla="*/ 195 w 225"/>
                <a:gd name="T17" fmla="*/ 112 h 405"/>
                <a:gd name="T18" fmla="*/ 224 w 225"/>
                <a:gd name="T19" fmla="*/ 143 h 405"/>
                <a:gd name="T20" fmla="*/ 188 w 225"/>
                <a:gd name="T21" fmla="*/ 200 h 405"/>
                <a:gd name="T22" fmla="*/ 201 w 225"/>
                <a:gd name="T23" fmla="*/ 382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5" h="405">
                  <a:moveTo>
                    <a:pt x="201" y="382"/>
                  </a:moveTo>
                  <a:cubicBezTo>
                    <a:pt x="186" y="405"/>
                    <a:pt x="122" y="352"/>
                    <a:pt x="98" y="338"/>
                  </a:cubicBezTo>
                  <a:cubicBezTo>
                    <a:pt x="74" y="324"/>
                    <a:pt x="72" y="306"/>
                    <a:pt x="57" y="298"/>
                  </a:cubicBezTo>
                  <a:cubicBezTo>
                    <a:pt x="42" y="290"/>
                    <a:pt x="18" y="309"/>
                    <a:pt x="9" y="292"/>
                  </a:cubicBezTo>
                  <a:cubicBezTo>
                    <a:pt x="0" y="275"/>
                    <a:pt x="3" y="229"/>
                    <a:pt x="3" y="196"/>
                  </a:cubicBezTo>
                  <a:cubicBezTo>
                    <a:pt x="3" y="163"/>
                    <a:pt x="5" y="118"/>
                    <a:pt x="9" y="94"/>
                  </a:cubicBezTo>
                  <a:cubicBezTo>
                    <a:pt x="13" y="70"/>
                    <a:pt x="18" y="66"/>
                    <a:pt x="27" y="52"/>
                  </a:cubicBezTo>
                  <a:cubicBezTo>
                    <a:pt x="36" y="38"/>
                    <a:pt x="35" y="0"/>
                    <a:pt x="63" y="10"/>
                  </a:cubicBezTo>
                  <a:cubicBezTo>
                    <a:pt x="91" y="20"/>
                    <a:pt x="168" y="90"/>
                    <a:pt x="195" y="112"/>
                  </a:cubicBezTo>
                  <a:cubicBezTo>
                    <a:pt x="222" y="134"/>
                    <a:pt x="225" y="128"/>
                    <a:pt x="224" y="143"/>
                  </a:cubicBezTo>
                  <a:cubicBezTo>
                    <a:pt x="223" y="158"/>
                    <a:pt x="192" y="160"/>
                    <a:pt x="188" y="200"/>
                  </a:cubicBezTo>
                  <a:cubicBezTo>
                    <a:pt x="184" y="240"/>
                    <a:pt x="216" y="359"/>
                    <a:pt x="201" y="382"/>
                  </a:cubicBez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Freeform 361"/>
            <p:cNvSpPr>
              <a:spLocks/>
            </p:cNvSpPr>
            <p:nvPr/>
          </p:nvSpPr>
          <p:spPr bwMode="auto">
            <a:xfrm>
              <a:off x="3144" y="2511"/>
              <a:ext cx="312" cy="81"/>
            </a:xfrm>
            <a:custGeom>
              <a:avLst/>
              <a:gdLst>
                <a:gd name="T0" fmla="*/ 24 w 312"/>
                <a:gd name="T1" fmla="*/ 81 h 81"/>
                <a:gd name="T2" fmla="*/ 312 w 312"/>
                <a:gd name="T3" fmla="*/ 81 h 81"/>
                <a:gd name="T4" fmla="*/ 282 w 312"/>
                <a:gd name="T5" fmla="*/ 6 h 81"/>
                <a:gd name="T6" fmla="*/ 204 w 312"/>
                <a:gd name="T7" fmla="*/ 0 h 81"/>
                <a:gd name="T8" fmla="*/ 168 w 312"/>
                <a:gd name="T9" fmla="*/ 33 h 81"/>
                <a:gd name="T10" fmla="*/ 114 w 312"/>
                <a:gd name="T11" fmla="*/ 30 h 81"/>
                <a:gd name="T12" fmla="*/ 90 w 312"/>
                <a:gd name="T13" fmla="*/ 0 h 81"/>
                <a:gd name="T14" fmla="*/ 0 w 312"/>
                <a:gd name="T15" fmla="*/ 6 h 81"/>
                <a:gd name="T16" fmla="*/ 24 w 312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81">
                  <a:moveTo>
                    <a:pt x="24" y="81"/>
                  </a:moveTo>
                  <a:lnTo>
                    <a:pt x="312" y="81"/>
                  </a:lnTo>
                  <a:lnTo>
                    <a:pt x="282" y="6"/>
                  </a:lnTo>
                  <a:lnTo>
                    <a:pt x="204" y="0"/>
                  </a:lnTo>
                  <a:lnTo>
                    <a:pt x="168" y="33"/>
                  </a:lnTo>
                  <a:lnTo>
                    <a:pt x="114" y="30"/>
                  </a:lnTo>
                  <a:lnTo>
                    <a:pt x="90" y="0"/>
                  </a:lnTo>
                  <a:lnTo>
                    <a:pt x="0" y="6"/>
                  </a:lnTo>
                  <a:lnTo>
                    <a:pt x="24" y="81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Freeform 362"/>
            <p:cNvSpPr>
              <a:spLocks/>
            </p:cNvSpPr>
            <p:nvPr/>
          </p:nvSpPr>
          <p:spPr bwMode="auto">
            <a:xfrm>
              <a:off x="2877" y="2413"/>
              <a:ext cx="796" cy="1169"/>
            </a:xfrm>
            <a:custGeom>
              <a:avLst/>
              <a:gdLst>
                <a:gd name="T0" fmla="*/ 579 w 796"/>
                <a:gd name="T1" fmla="*/ 182 h 1169"/>
                <a:gd name="T2" fmla="*/ 579 w 796"/>
                <a:gd name="T3" fmla="*/ 158 h 1169"/>
                <a:gd name="T4" fmla="*/ 555 w 796"/>
                <a:gd name="T5" fmla="*/ 110 h 1169"/>
                <a:gd name="T6" fmla="*/ 615 w 796"/>
                <a:gd name="T7" fmla="*/ 62 h 1169"/>
                <a:gd name="T8" fmla="*/ 681 w 796"/>
                <a:gd name="T9" fmla="*/ 8 h 1169"/>
                <a:gd name="T10" fmla="*/ 759 w 796"/>
                <a:gd name="T11" fmla="*/ 14 h 1169"/>
                <a:gd name="T12" fmla="*/ 795 w 796"/>
                <a:gd name="T13" fmla="*/ 80 h 1169"/>
                <a:gd name="T14" fmla="*/ 765 w 796"/>
                <a:gd name="T15" fmla="*/ 122 h 1169"/>
                <a:gd name="T16" fmla="*/ 651 w 796"/>
                <a:gd name="T17" fmla="*/ 218 h 1169"/>
                <a:gd name="T18" fmla="*/ 627 w 796"/>
                <a:gd name="T19" fmla="*/ 227 h 1169"/>
                <a:gd name="T20" fmla="*/ 657 w 796"/>
                <a:gd name="T21" fmla="*/ 290 h 1169"/>
                <a:gd name="T22" fmla="*/ 669 w 796"/>
                <a:gd name="T23" fmla="*/ 488 h 1169"/>
                <a:gd name="T24" fmla="*/ 693 w 796"/>
                <a:gd name="T25" fmla="*/ 500 h 1169"/>
                <a:gd name="T26" fmla="*/ 687 w 796"/>
                <a:gd name="T27" fmla="*/ 536 h 1169"/>
                <a:gd name="T28" fmla="*/ 627 w 796"/>
                <a:gd name="T29" fmla="*/ 515 h 1169"/>
                <a:gd name="T30" fmla="*/ 681 w 796"/>
                <a:gd name="T31" fmla="*/ 632 h 1169"/>
                <a:gd name="T32" fmla="*/ 753 w 796"/>
                <a:gd name="T33" fmla="*/ 854 h 1169"/>
                <a:gd name="T34" fmla="*/ 777 w 796"/>
                <a:gd name="T35" fmla="*/ 1028 h 1169"/>
                <a:gd name="T36" fmla="*/ 771 w 796"/>
                <a:gd name="T37" fmla="*/ 1091 h 1169"/>
                <a:gd name="T38" fmla="*/ 687 w 796"/>
                <a:gd name="T39" fmla="*/ 1088 h 1169"/>
                <a:gd name="T40" fmla="*/ 579 w 796"/>
                <a:gd name="T41" fmla="*/ 1091 h 1169"/>
                <a:gd name="T42" fmla="*/ 387 w 796"/>
                <a:gd name="T43" fmla="*/ 1091 h 1169"/>
                <a:gd name="T44" fmla="*/ 339 w 796"/>
                <a:gd name="T45" fmla="*/ 1043 h 1169"/>
                <a:gd name="T46" fmla="*/ 213 w 796"/>
                <a:gd name="T47" fmla="*/ 1052 h 1169"/>
                <a:gd name="T48" fmla="*/ 177 w 796"/>
                <a:gd name="T49" fmla="*/ 1118 h 1169"/>
                <a:gd name="T50" fmla="*/ 99 w 796"/>
                <a:gd name="T51" fmla="*/ 1136 h 1169"/>
                <a:gd name="T52" fmla="*/ 51 w 796"/>
                <a:gd name="T53" fmla="*/ 1139 h 1169"/>
                <a:gd name="T54" fmla="*/ 57 w 796"/>
                <a:gd name="T55" fmla="*/ 956 h 1169"/>
                <a:gd name="T56" fmla="*/ 105 w 796"/>
                <a:gd name="T57" fmla="*/ 740 h 1169"/>
                <a:gd name="T58" fmla="*/ 165 w 796"/>
                <a:gd name="T59" fmla="*/ 560 h 1169"/>
                <a:gd name="T60" fmla="*/ 195 w 796"/>
                <a:gd name="T61" fmla="*/ 515 h 1169"/>
                <a:gd name="T62" fmla="*/ 153 w 796"/>
                <a:gd name="T63" fmla="*/ 536 h 1169"/>
                <a:gd name="T64" fmla="*/ 147 w 796"/>
                <a:gd name="T65" fmla="*/ 506 h 1169"/>
                <a:gd name="T66" fmla="*/ 177 w 796"/>
                <a:gd name="T67" fmla="*/ 476 h 1169"/>
                <a:gd name="T68" fmla="*/ 153 w 796"/>
                <a:gd name="T69" fmla="*/ 338 h 1169"/>
                <a:gd name="T70" fmla="*/ 171 w 796"/>
                <a:gd name="T71" fmla="*/ 284 h 1169"/>
                <a:gd name="T72" fmla="*/ 201 w 796"/>
                <a:gd name="T73" fmla="*/ 254 h 1169"/>
                <a:gd name="T74" fmla="*/ 171 w 796"/>
                <a:gd name="T75" fmla="*/ 230 h 1169"/>
                <a:gd name="T76" fmla="*/ 165 w 796"/>
                <a:gd name="T77" fmla="*/ 212 h 1169"/>
                <a:gd name="T78" fmla="*/ 117 w 796"/>
                <a:gd name="T79" fmla="*/ 182 h 1169"/>
                <a:gd name="T80" fmla="*/ 63 w 796"/>
                <a:gd name="T81" fmla="*/ 134 h 1169"/>
                <a:gd name="T82" fmla="*/ 9 w 796"/>
                <a:gd name="T83" fmla="*/ 116 h 1169"/>
                <a:gd name="T84" fmla="*/ 9 w 796"/>
                <a:gd name="T85" fmla="*/ 74 h 1169"/>
                <a:gd name="T86" fmla="*/ 51 w 796"/>
                <a:gd name="T87" fmla="*/ 35 h 1169"/>
                <a:gd name="T88" fmla="*/ 147 w 796"/>
                <a:gd name="T89" fmla="*/ 8 h 1169"/>
                <a:gd name="T90" fmla="*/ 189 w 796"/>
                <a:gd name="T91" fmla="*/ 50 h 1169"/>
                <a:gd name="T92" fmla="*/ 243 w 796"/>
                <a:gd name="T93" fmla="*/ 83 h 1169"/>
                <a:gd name="T94" fmla="*/ 267 w 796"/>
                <a:gd name="T95" fmla="*/ 104 h 1169"/>
                <a:gd name="T96" fmla="*/ 291 w 796"/>
                <a:gd name="T97" fmla="*/ 179 h 1169"/>
                <a:gd name="T98" fmla="*/ 411 w 796"/>
                <a:gd name="T99" fmla="*/ 182 h 1169"/>
                <a:gd name="T100" fmla="*/ 579 w 796"/>
                <a:gd name="T101" fmla="*/ 182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6" h="1169">
                  <a:moveTo>
                    <a:pt x="579" y="182"/>
                  </a:moveTo>
                  <a:cubicBezTo>
                    <a:pt x="594" y="177"/>
                    <a:pt x="583" y="170"/>
                    <a:pt x="579" y="158"/>
                  </a:cubicBezTo>
                  <a:cubicBezTo>
                    <a:pt x="575" y="146"/>
                    <a:pt x="549" y="126"/>
                    <a:pt x="555" y="110"/>
                  </a:cubicBezTo>
                  <a:cubicBezTo>
                    <a:pt x="561" y="94"/>
                    <a:pt x="594" y="79"/>
                    <a:pt x="615" y="62"/>
                  </a:cubicBezTo>
                  <a:cubicBezTo>
                    <a:pt x="636" y="45"/>
                    <a:pt x="657" y="16"/>
                    <a:pt x="681" y="8"/>
                  </a:cubicBezTo>
                  <a:cubicBezTo>
                    <a:pt x="705" y="0"/>
                    <a:pt x="740" y="2"/>
                    <a:pt x="759" y="14"/>
                  </a:cubicBezTo>
                  <a:cubicBezTo>
                    <a:pt x="778" y="26"/>
                    <a:pt x="794" y="62"/>
                    <a:pt x="795" y="80"/>
                  </a:cubicBezTo>
                  <a:cubicBezTo>
                    <a:pt x="796" y="98"/>
                    <a:pt x="789" y="99"/>
                    <a:pt x="765" y="122"/>
                  </a:cubicBezTo>
                  <a:cubicBezTo>
                    <a:pt x="741" y="145"/>
                    <a:pt x="674" y="201"/>
                    <a:pt x="651" y="218"/>
                  </a:cubicBezTo>
                  <a:cubicBezTo>
                    <a:pt x="628" y="235"/>
                    <a:pt x="626" y="215"/>
                    <a:pt x="627" y="227"/>
                  </a:cubicBezTo>
                  <a:cubicBezTo>
                    <a:pt x="628" y="239"/>
                    <a:pt x="650" y="247"/>
                    <a:pt x="657" y="290"/>
                  </a:cubicBezTo>
                  <a:cubicBezTo>
                    <a:pt x="664" y="333"/>
                    <a:pt x="663" y="453"/>
                    <a:pt x="669" y="488"/>
                  </a:cubicBezTo>
                  <a:cubicBezTo>
                    <a:pt x="675" y="523"/>
                    <a:pt x="690" y="492"/>
                    <a:pt x="693" y="500"/>
                  </a:cubicBezTo>
                  <a:cubicBezTo>
                    <a:pt x="696" y="508"/>
                    <a:pt x="698" y="534"/>
                    <a:pt x="687" y="536"/>
                  </a:cubicBezTo>
                  <a:cubicBezTo>
                    <a:pt x="676" y="538"/>
                    <a:pt x="628" y="499"/>
                    <a:pt x="627" y="515"/>
                  </a:cubicBezTo>
                  <a:cubicBezTo>
                    <a:pt x="626" y="531"/>
                    <a:pt x="660" y="576"/>
                    <a:pt x="681" y="632"/>
                  </a:cubicBezTo>
                  <a:cubicBezTo>
                    <a:pt x="702" y="688"/>
                    <a:pt x="737" y="788"/>
                    <a:pt x="753" y="854"/>
                  </a:cubicBezTo>
                  <a:cubicBezTo>
                    <a:pt x="769" y="920"/>
                    <a:pt x="774" y="989"/>
                    <a:pt x="777" y="1028"/>
                  </a:cubicBezTo>
                  <a:cubicBezTo>
                    <a:pt x="780" y="1067"/>
                    <a:pt x="786" y="1081"/>
                    <a:pt x="771" y="1091"/>
                  </a:cubicBezTo>
                  <a:cubicBezTo>
                    <a:pt x="756" y="1101"/>
                    <a:pt x="719" y="1088"/>
                    <a:pt x="687" y="1088"/>
                  </a:cubicBezTo>
                  <a:cubicBezTo>
                    <a:pt x="655" y="1088"/>
                    <a:pt x="629" y="1091"/>
                    <a:pt x="579" y="1091"/>
                  </a:cubicBezTo>
                  <a:cubicBezTo>
                    <a:pt x="529" y="1091"/>
                    <a:pt x="427" y="1099"/>
                    <a:pt x="387" y="1091"/>
                  </a:cubicBezTo>
                  <a:cubicBezTo>
                    <a:pt x="347" y="1083"/>
                    <a:pt x="368" y="1049"/>
                    <a:pt x="339" y="1043"/>
                  </a:cubicBezTo>
                  <a:cubicBezTo>
                    <a:pt x="310" y="1037"/>
                    <a:pt x="240" y="1040"/>
                    <a:pt x="213" y="1052"/>
                  </a:cubicBezTo>
                  <a:cubicBezTo>
                    <a:pt x="186" y="1064"/>
                    <a:pt x="196" y="1104"/>
                    <a:pt x="177" y="1118"/>
                  </a:cubicBezTo>
                  <a:cubicBezTo>
                    <a:pt x="158" y="1132"/>
                    <a:pt x="120" y="1133"/>
                    <a:pt x="99" y="1136"/>
                  </a:cubicBezTo>
                  <a:cubicBezTo>
                    <a:pt x="78" y="1139"/>
                    <a:pt x="58" y="1169"/>
                    <a:pt x="51" y="1139"/>
                  </a:cubicBezTo>
                  <a:cubicBezTo>
                    <a:pt x="44" y="1109"/>
                    <a:pt x="48" y="1022"/>
                    <a:pt x="57" y="956"/>
                  </a:cubicBezTo>
                  <a:cubicBezTo>
                    <a:pt x="66" y="890"/>
                    <a:pt x="87" y="806"/>
                    <a:pt x="105" y="740"/>
                  </a:cubicBezTo>
                  <a:cubicBezTo>
                    <a:pt x="123" y="674"/>
                    <a:pt x="150" y="597"/>
                    <a:pt x="165" y="560"/>
                  </a:cubicBezTo>
                  <a:cubicBezTo>
                    <a:pt x="180" y="523"/>
                    <a:pt x="197" y="519"/>
                    <a:pt x="195" y="515"/>
                  </a:cubicBezTo>
                  <a:cubicBezTo>
                    <a:pt x="193" y="511"/>
                    <a:pt x="161" y="537"/>
                    <a:pt x="153" y="536"/>
                  </a:cubicBezTo>
                  <a:cubicBezTo>
                    <a:pt x="145" y="535"/>
                    <a:pt x="143" y="516"/>
                    <a:pt x="147" y="506"/>
                  </a:cubicBezTo>
                  <a:cubicBezTo>
                    <a:pt x="151" y="496"/>
                    <a:pt x="176" y="504"/>
                    <a:pt x="177" y="476"/>
                  </a:cubicBezTo>
                  <a:cubicBezTo>
                    <a:pt x="178" y="448"/>
                    <a:pt x="154" y="370"/>
                    <a:pt x="153" y="338"/>
                  </a:cubicBezTo>
                  <a:cubicBezTo>
                    <a:pt x="152" y="306"/>
                    <a:pt x="163" y="298"/>
                    <a:pt x="171" y="284"/>
                  </a:cubicBezTo>
                  <a:cubicBezTo>
                    <a:pt x="179" y="270"/>
                    <a:pt x="201" y="263"/>
                    <a:pt x="201" y="254"/>
                  </a:cubicBezTo>
                  <a:cubicBezTo>
                    <a:pt x="201" y="245"/>
                    <a:pt x="177" y="237"/>
                    <a:pt x="171" y="230"/>
                  </a:cubicBezTo>
                  <a:cubicBezTo>
                    <a:pt x="165" y="223"/>
                    <a:pt x="174" y="220"/>
                    <a:pt x="165" y="212"/>
                  </a:cubicBezTo>
                  <a:cubicBezTo>
                    <a:pt x="156" y="204"/>
                    <a:pt x="134" y="195"/>
                    <a:pt x="117" y="182"/>
                  </a:cubicBezTo>
                  <a:cubicBezTo>
                    <a:pt x="100" y="169"/>
                    <a:pt x="81" y="145"/>
                    <a:pt x="63" y="134"/>
                  </a:cubicBezTo>
                  <a:cubicBezTo>
                    <a:pt x="45" y="123"/>
                    <a:pt x="18" y="126"/>
                    <a:pt x="9" y="116"/>
                  </a:cubicBezTo>
                  <a:cubicBezTo>
                    <a:pt x="0" y="106"/>
                    <a:pt x="2" y="87"/>
                    <a:pt x="9" y="74"/>
                  </a:cubicBezTo>
                  <a:cubicBezTo>
                    <a:pt x="16" y="61"/>
                    <a:pt x="28" y="46"/>
                    <a:pt x="51" y="35"/>
                  </a:cubicBezTo>
                  <a:cubicBezTo>
                    <a:pt x="74" y="24"/>
                    <a:pt x="124" y="5"/>
                    <a:pt x="147" y="8"/>
                  </a:cubicBezTo>
                  <a:cubicBezTo>
                    <a:pt x="170" y="11"/>
                    <a:pt x="173" y="38"/>
                    <a:pt x="189" y="50"/>
                  </a:cubicBezTo>
                  <a:cubicBezTo>
                    <a:pt x="205" y="62"/>
                    <a:pt x="230" y="74"/>
                    <a:pt x="243" y="83"/>
                  </a:cubicBezTo>
                  <a:cubicBezTo>
                    <a:pt x="256" y="92"/>
                    <a:pt x="259" y="88"/>
                    <a:pt x="267" y="104"/>
                  </a:cubicBezTo>
                  <a:cubicBezTo>
                    <a:pt x="275" y="120"/>
                    <a:pt x="267" y="166"/>
                    <a:pt x="291" y="179"/>
                  </a:cubicBezTo>
                  <a:cubicBezTo>
                    <a:pt x="315" y="192"/>
                    <a:pt x="363" y="181"/>
                    <a:pt x="411" y="182"/>
                  </a:cubicBezTo>
                  <a:cubicBezTo>
                    <a:pt x="459" y="183"/>
                    <a:pt x="544" y="182"/>
                    <a:pt x="579" y="18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Freeform 363"/>
            <p:cNvSpPr>
              <a:spLocks/>
            </p:cNvSpPr>
            <p:nvPr/>
          </p:nvSpPr>
          <p:spPr bwMode="auto">
            <a:xfrm>
              <a:off x="3042" y="2872"/>
              <a:ext cx="538" cy="77"/>
            </a:xfrm>
            <a:custGeom>
              <a:avLst/>
              <a:gdLst>
                <a:gd name="T0" fmla="*/ 0 w 538"/>
                <a:gd name="T1" fmla="*/ 41 h 77"/>
                <a:gd name="T2" fmla="*/ 54 w 538"/>
                <a:gd name="T3" fmla="*/ 5 h 77"/>
                <a:gd name="T4" fmla="*/ 270 w 538"/>
                <a:gd name="T5" fmla="*/ 8 h 77"/>
                <a:gd name="T6" fmla="*/ 462 w 538"/>
                <a:gd name="T7" fmla="*/ 8 h 77"/>
                <a:gd name="T8" fmla="*/ 498 w 538"/>
                <a:gd name="T9" fmla="*/ 11 h 77"/>
                <a:gd name="T10" fmla="*/ 510 w 538"/>
                <a:gd name="T11" fmla="*/ 41 h 77"/>
                <a:gd name="T12" fmla="*/ 534 w 538"/>
                <a:gd name="T13" fmla="*/ 53 h 77"/>
                <a:gd name="T14" fmla="*/ 528 w 538"/>
                <a:gd name="T15" fmla="*/ 77 h 77"/>
                <a:gd name="T16" fmla="*/ 474 w 538"/>
                <a:gd name="T17" fmla="*/ 53 h 77"/>
                <a:gd name="T18" fmla="*/ 414 w 538"/>
                <a:gd name="T19" fmla="*/ 56 h 77"/>
                <a:gd name="T20" fmla="*/ 30 w 538"/>
                <a:gd name="T21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8" h="77">
                  <a:moveTo>
                    <a:pt x="0" y="41"/>
                  </a:moveTo>
                  <a:cubicBezTo>
                    <a:pt x="9" y="35"/>
                    <a:pt x="9" y="10"/>
                    <a:pt x="54" y="5"/>
                  </a:cubicBezTo>
                  <a:cubicBezTo>
                    <a:pt x="99" y="0"/>
                    <a:pt x="202" y="8"/>
                    <a:pt x="270" y="8"/>
                  </a:cubicBezTo>
                  <a:cubicBezTo>
                    <a:pt x="338" y="8"/>
                    <a:pt x="424" y="8"/>
                    <a:pt x="462" y="8"/>
                  </a:cubicBezTo>
                  <a:cubicBezTo>
                    <a:pt x="500" y="8"/>
                    <a:pt x="490" y="6"/>
                    <a:pt x="498" y="11"/>
                  </a:cubicBezTo>
                  <a:cubicBezTo>
                    <a:pt x="506" y="16"/>
                    <a:pt x="504" y="34"/>
                    <a:pt x="510" y="41"/>
                  </a:cubicBezTo>
                  <a:cubicBezTo>
                    <a:pt x="516" y="48"/>
                    <a:pt x="531" y="47"/>
                    <a:pt x="534" y="53"/>
                  </a:cubicBezTo>
                  <a:cubicBezTo>
                    <a:pt x="537" y="59"/>
                    <a:pt x="538" y="77"/>
                    <a:pt x="528" y="77"/>
                  </a:cubicBezTo>
                  <a:cubicBezTo>
                    <a:pt x="518" y="77"/>
                    <a:pt x="493" y="56"/>
                    <a:pt x="474" y="53"/>
                  </a:cubicBezTo>
                  <a:cubicBezTo>
                    <a:pt x="455" y="50"/>
                    <a:pt x="488" y="56"/>
                    <a:pt x="414" y="56"/>
                  </a:cubicBezTo>
                  <a:cubicBezTo>
                    <a:pt x="340" y="56"/>
                    <a:pt x="182" y="56"/>
                    <a:pt x="30" y="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Freeform 364"/>
            <p:cNvSpPr>
              <a:spLocks/>
            </p:cNvSpPr>
            <p:nvPr/>
          </p:nvSpPr>
          <p:spPr bwMode="auto">
            <a:xfrm>
              <a:off x="2753" y="3504"/>
              <a:ext cx="1095" cy="384"/>
            </a:xfrm>
            <a:custGeom>
              <a:avLst/>
              <a:gdLst>
                <a:gd name="T0" fmla="*/ 31 w 1095"/>
                <a:gd name="T1" fmla="*/ 48 h 384"/>
                <a:gd name="T2" fmla="*/ 181 w 1095"/>
                <a:gd name="T3" fmla="*/ 81 h 384"/>
                <a:gd name="T4" fmla="*/ 313 w 1095"/>
                <a:gd name="T5" fmla="*/ 81 h 384"/>
                <a:gd name="T6" fmla="*/ 403 w 1095"/>
                <a:gd name="T7" fmla="*/ 69 h 384"/>
                <a:gd name="T8" fmla="*/ 433 w 1095"/>
                <a:gd name="T9" fmla="*/ 51 h 384"/>
                <a:gd name="T10" fmla="*/ 529 w 1095"/>
                <a:gd name="T11" fmla="*/ 87 h 384"/>
                <a:gd name="T12" fmla="*/ 595 w 1095"/>
                <a:gd name="T13" fmla="*/ 57 h 384"/>
                <a:gd name="T14" fmla="*/ 679 w 1095"/>
                <a:gd name="T15" fmla="*/ 75 h 384"/>
                <a:gd name="T16" fmla="*/ 841 w 1095"/>
                <a:gd name="T17" fmla="*/ 63 h 384"/>
                <a:gd name="T18" fmla="*/ 937 w 1095"/>
                <a:gd name="T19" fmla="*/ 45 h 384"/>
                <a:gd name="T20" fmla="*/ 1039 w 1095"/>
                <a:gd name="T21" fmla="*/ 45 h 384"/>
                <a:gd name="T22" fmla="*/ 1087 w 1095"/>
                <a:gd name="T23" fmla="*/ 48 h 384"/>
                <a:gd name="T24" fmla="*/ 991 w 1095"/>
                <a:gd name="T25" fmla="*/ 336 h 384"/>
                <a:gd name="T26" fmla="*/ 559 w 1095"/>
                <a:gd name="T27" fmla="*/ 336 h 384"/>
                <a:gd name="T28" fmla="*/ 319 w 1095"/>
                <a:gd name="T29" fmla="*/ 336 h 384"/>
                <a:gd name="T30" fmla="*/ 127 w 1095"/>
                <a:gd name="T31" fmla="*/ 336 h 384"/>
                <a:gd name="T32" fmla="*/ 55 w 1095"/>
                <a:gd name="T33" fmla="*/ 267 h 384"/>
                <a:gd name="T34" fmla="*/ 25 w 1095"/>
                <a:gd name="T35" fmla="*/ 207 h 384"/>
                <a:gd name="T36" fmla="*/ 1 w 1095"/>
                <a:gd name="T37" fmla="*/ 117 h 384"/>
                <a:gd name="T38" fmla="*/ 31 w 1095"/>
                <a:gd name="T39" fmla="*/ 96 h 384"/>
                <a:gd name="T40" fmla="*/ 31 w 1095"/>
                <a:gd name="T41" fmla="*/ 4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5" h="384">
                  <a:moveTo>
                    <a:pt x="31" y="48"/>
                  </a:moveTo>
                  <a:cubicBezTo>
                    <a:pt x="56" y="46"/>
                    <a:pt x="134" y="76"/>
                    <a:pt x="181" y="81"/>
                  </a:cubicBezTo>
                  <a:cubicBezTo>
                    <a:pt x="228" y="86"/>
                    <a:pt x="276" y="83"/>
                    <a:pt x="313" y="81"/>
                  </a:cubicBezTo>
                  <a:cubicBezTo>
                    <a:pt x="350" y="79"/>
                    <a:pt x="383" y="74"/>
                    <a:pt x="403" y="69"/>
                  </a:cubicBezTo>
                  <a:cubicBezTo>
                    <a:pt x="423" y="64"/>
                    <a:pt x="412" y="48"/>
                    <a:pt x="433" y="51"/>
                  </a:cubicBezTo>
                  <a:cubicBezTo>
                    <a:pt x="454" y="54"/>
                    <a:pt x="502" y="86"/>
                    <a:pt x="529" y="87"/>
                  </a:cubicBezTo>
                  <a:cubicBezTo>
                    <a:pt x="556" y="88"/>
                    <a:pt x="570" y="59"/>
                    <a:pt x="595" y="57"/>
                  </a:cubicBezTo>
                  <a:cubicBezTo>
                    <a:pt x="620" y="55"/>
                    <a:pt x="638" y="74"/>
                    <a:pt x="679" y="75"/>
                  </a:cubicBezTo>
                  <a:cubicBezTo>
                    <a:pt x="720" y="76"/>
                    <a:pt x="798" y="68"/>
                    <a:pt x="841" y="63"/>
                  </a:cubicBezTo>
                  <a:cubicBezTo>
                    <a:pt x="884" y="58"/>
                    <a:pt x="904" y="48"/>
                    <a:pt x="937" y="45"/>
                  </a:cubicBezTo>
                  <a:cubicBezTo>
                    <a:pt x="970" y="42"/>
                    <a:pt x="1014" y="44"/>
                    <a:pt x="1039" y="45"/>
                  </a:cubicBezTo>
                  <a:cubicBezTo>
                    <a:pt x="1064" y="46"/>
                    <a:pt x="1095" y="0"/>
                    <a:pt x="1087" y="48"/>
                  </a:cubicBezTo>
                  <a:cubicBezTo>
                    <a:pt x="1079" y="96"/>
                    <a:pt x="1079" y="288"/>
                    <a:pt x="991" y="336"/>
                  </a:cubicBezTo>
                  <a:cubicBezTo>
                    <a:pt x="903" y="384"/>
                    <a:pt x="671" y="336"/>
                    <a:pt x="559" y="336"/>
                  </a:cubicBezTo>
                  <a:cubicBezTo>
                    <a:pt x="447" y="336"/>
                    <a:pt x="391" y="336"/>
                    <a:pt x="319" y="336"/>
                  </a:cubicBezTo>
                  <a:cubicBezTo>
                    <a:pt x="247" y="336"/>
                    <a:pt x="171" y="347"/>
                    <a:pt x="127" y="336"/>
                  </a:cubicBezTo>
                  <a:cubicBezTo>
                    <a:pt x="83" y="325"/>
                    <a:pt x="72" y="288"/>
                    <a:pt x="55" y="267"/>
                  </a:cubicBezTo>
                  <a:cubicBezTo>
                    <a:pt x="38" y="246"/>
                    <a:pt x="34" y="232"/>
                    <a:pt x="25" y="207"/>
                  </a:cubicBezTo>
                  <a:cubicBezTo>
                    <a:pt x="16" y="182"/>
                    <a:pt x="0" y="135"/>
                    <a:pt x="1" y="117"/>
                  </a:cubicBezTo>
                  <a:cubicBezTo>
                    <a:pt x="2" y="99"/>
                    <a:pt x="26" y="107"/>
                    <a:pt x="31" y="96"/>
                  </a:cubicBezTo>
                  <a:cubicBezTo>
                    <a:pt x="36" y="85"/>
                    <a:pt x="5" y="53"/>
                    <a:pt x="31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55" name="Picture 36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552"/>
              <a:ext cx="672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" name="Freeform 366"/>
            <p:cNvSpPr>
              <a:spLocks/>
            </p:cNvSpPr>
            <p:nvPr/>
          </p:nvSpPr>
          <p:spPr bwMode="auto">
            <a:xfrm>
              <a:off x="2752" y="2905"/>
              <a:ext cx="1058" cy="684"/>
            </a:xfrm>
            <a:custGeom>
              <a:avLst/>
              <a:gdLst>
                <a:gd name="T0" fmla="*/ 272 w 1058"/>
                <a:gd name="T1" fmla="*/ 62 h 684"/>
                <a:gd name="T2" fmla="*/ 176 w 1058"/>
                <a:gd name="T3" fmla="*/ 167 h 684"/>
                <a:gd name="T4" fmla="*/ 80 w 1058"/>
                <a:gd name="T5" fmla="*/ 524 h 684"/>
                <a:gd name="T6" fmla="*/ 14 w 1058"/>
                <a:gd name="T7" fmla="*/ 620 h 684"/>
                <a:gd name="T8" fmla="*/ 164 w 1058"/>
                <a:gd name="T9" fmla="*/ 674 h 684"/>
                <a:gd name="T10" fmla="*/ 254 w 1058"/>
                <a:gd name="T11" fmla="*/ 680 h 684"/>
                <a:gd name="T12" fmla="*/ 386 w 1058"/>
                <a:gd name="T13" fmla="*/ 674 h 684"/>
                <a:gd name="T14" fmla="*/ 440 w 1058"/>
                <a:gd name="T15" fmla="*/ 650 h 684"/>
                <a:gd name="T16" fmla="*/ 518 w 1058"/>
                <a:gd name="T17" fmla="*/ 680 h 684"/>
                <a:gd name="T18" fmla="*/ 608 w 1058"/>
                <a:gd name="T19" fmla="*/ 662 h 684"/>
                <a:gd name="T20" fmla="*/ 824 w 1058"/>
                <a:gd name="T21" fmla="*/ 668 h 684"/>
                <a:gd name="T22" fmla="*/ 956 w 1058"/>
                <a:gd name="T23" fmla="*/ 638 h 684"/>
                <a:gd name="T24" fmla="*/ 1052 w 1058"/>
                <a:gd name="T25" fmla="*/ 638 h 684"/>
                <a:gd name="T26" fmla="*/ 992 w 1058"/>
                <a:gd name="T27" fmla="*/ 578 h 684"/>
                <a:gd name="T28" fmla="*/ 968 w 1058"/>
                <a:gd name="T29" fmla="*/ 440 h 684"/>
                <a:gd name="T30" fmla="*/ 962 w 1058"/>
                <a:gd name="T31" fmla="*/ 356 h 684"/>
                <a:gd name="T32" fmla="*/ 926 w 1058"/>
                <a:gd name="T33" fmla="*/ 278 h 684"/>
                <a:gd name="T34" fmla="*/ 884 w 1058"/>
                <a:gd name="T35" fmla="*/ 182 h 684"/>
                <a:gd name="T36" fmla="*/ 800 w 1058"/>
                <a:gd name="T37" fmla="*/ 71 h 684"/>
                <a:gd name="T38" fmla="*/ 782 w 1058"/>
                <a:gd name="T39" fmla="*/ 38 h 684"/>
                <a:gd name="T40" fmla="*/ 752 w 1058"/>
                <a:gd name="T41" fmla="*/ 23 h 684"/>
                <a:gd name="T42" fmla="*/ 824 w 1058"/>
                <a:gd name="T43" fmla="*/ 176 h 684"/>
                <a:gd name="T44" fmla="*/ 896 w 1058"/>
                <a:gd name="T45" fmla="*/ 455 h 684"/>
                <a:gd name="T46" fmla="*/ 896 w 1058"/>
                <a:gd name="T47" fmla="*/ 599 h 684"/>
                <a:gd name="T48" fmla="*/ 800 w 1058"/>
                <a:gd name="T49" fmla="*/ 596 h 684"/>
                <a:gd name="T50" fmla="*/ 704 w 1058"/>
                <a:gd name="T51" fmla="*/ 599 h 684"/>
                <a:gd name="T52" fmla="*/ 608 w 1058"/>
                <a:gd name="T53" fmla="*/ 599 h 684"/>
                <a:gd name="T54" fmla="*/ 500 w 1058"/>
                <a:gd name="T55" fmla="*/ 590 h 684"/>
                <a:gd name="T56" fmla="*/ 464 w 1058"/>
                <a:gd name="T57" fmla="*/ 551 h 684"/>
                <a:gd name="T58" fmla="*/ 368 w 1058"/>
                <a:gd name="T59" fmla="*/ 551 h 684"/>
                <a:gd name="T60" fmla="*/ 326 w 1058"/>
                <a:gd name="T61" fmla="*/ 572 h 684"/>
                <a:gd name="T62" fmla="*/ 302 w 1058"/>
                <a:gd name="T63" fmla="*/ 626 h 684"/>
                <a:gd name="T64" fmla="*/ 224 w 1058"/>
                <a:gd name="T65" fmla="*/ 647 h 684"/>
                <a:gd name="T66" fmla="*/ 170 w 1058"/>
                <a:gd name="T67" fmla="*/ 632 h 684"/>
                <a:gd name="T68" fmla="*/ 194 w 1058"/>
                <a:gd name="T69" fmla="*/ 398 h 684"/>
                <a:gd name="T70" fmla="*/ 272 w 1058"/>
                <a:gd name="T71" fmla="*/ 119 h 684"/>
                <a:gd name="T72" fmla="*/ 320 w 1058"/>
                <a:gd name="T73" fmla="*/ 23 h 684"/>
                <a:gd name="T74" fmla="*/ 272 w 1058"/>
                <a:gd name="T75" fmla="*/ 6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8" h="684">
                  <a:moveTo>
                    <a:pt x="272" y="62"/>
                  </a:moveTo>
                  <a:cubicBezTo>
                    <a:pt x="248" y="86"/>
                    <a:pt x="208" y="90"/>
                    <a:pt x="176" y="167"/>
                  </a:cubicBezTo>
                  <a:cubicBezTo>
                    <a:pt x="144" y="244"/>
                    <a:pt x="107" y="449"/>
                    <a:pt x="80" y="524"/>
                  </a:cubicBezTo>
                  <a:cubicBezTo>
                    <a:pt x="53" y="599"/>
                    <a:pt x="0" y="595"/>
                    <a:pt x="14" y="620"/>
                  </a:cubicBezTo>
                  <a:cubicBezTo>
                    <a:pt x="28" y="645"/>
                    <a:pt x="124" y="664"/>
                    <a:pt x="164" y="674"/>
                  </a:cubicBezTo>
                  <a:cubicBezTo>
                    <a:pt x="204" y="684"/>
                    <a:pt x="217" y="680"/>
                    <a:pt x="254" y="680"/>
                  </a:cubicBezTo>
                  <a:cubicBezTo>
                    <a:pt x="291" y="680"/>
                    <a:pt x="355" y="679"/>
                    <a:pt x="386" y="674"/>
                  </a:cubicBezTo>
                  <a:cubicBezTo>
                    <a:pt x="417" y="669"/>
                    <a:pt x="418" y="649"/>
                    <a:pt x="440" y="650"/>
                  </a:cubicBezTo>
                  <a:cubicBezTo>
                    <a:pt x="462" y="651"/>
                    <a:pt x="490" y="678"/>
                    <a:pt x="518" y="680"/>
                  </a:cubicBezTo>
                  <a:cubicBezTo>
                    <a:pt x="546" y="682"/>
                    <a:pt x="557" y="664"/>
                    <a:pt x="608" y="662"/>
                  </a:cubicBezTo>
                  <a:cubicBezTo>
                    <a:pt x="659" y="660"/>
                    <a:pt x="766" y="672"/>
                    <a:pt x="824" y="668"/>
                  </a:cubicBezTo>
                  <a:cubicBezTo>
                    <a:pt x="882" y="664"/>
                    <a:pt x="918" y="643"/>
                    <a:pt x="956" y="638"/>
                  </a:cubicBezTo>
                  <a:cubicBezTo>
                    <a:pt x="994" y="633"/>
                    <a:pt x="1046" y="648"/>
                    <a:pt x="1052" y="638"/>
                  </a:cubicBezTo>
                  <a:cubicBezTo>
                    <a:pt x="1058" y="628"/>
                    <a:pt x="1006" y="611"/>
                    <a:pt x="992" y="578"/>
                  </a:cubicBezTo>
                  <a:cubicBezTo>
                    <a:pt x="978" y="545"/>
                    <a:pt x="973" y="477"/>
                    <a:pt x="968" y="440"/>
                  </a:cubicBezTo>
                  <a:cubicBezTo>
                    <a:pt x="963" y="403"/>
                    <a:pt x="969" y="383"/>
                    <a:pt x="962" y="356"/>
                  </a:cubicBezTo>
                  <a:cubicBezTo>
                    <a:pt x="955" y="329"/>
                    <a:pt x="939" y="307"/>
                    <a:pt x="926" y="278"/>
                  </a:cubicBezTo>
                  <a:cubicBezTo>
                    <a:pt x="913" y="249"/>
                    <a:pt x="905" y="216"/>
                    <a:pt x="884" y="182"/>
                  </a:cubicBezTo>
                  <a:cubicBezTo>
                    <a:pt x="863" y="148"/>
                    <a:pt x="817" y="95"/>
                    <a:pt x="800" y="71"/>
                  </a:cubicBezTo>
                  <a:cubicBezTo>
                    <a:pt x="783" y="47"/>
                    <a:pt x="790" y="46"/>
                    <a:pt x="782" y="38"/>
                  </a:cubicBezTo>
                  <a:cubicBezTo>
                    <a:pt x="774" y="30"/>
                    <a:pt x="745" y="0"/>
                    <a:pt x="752" y="23"/>
                  </a:cubicBezTo>
                  <a:cubicBezTo>
                    <a:pt x="759" y="46"/>
                    <a:pt x="800" y="104"/>
                    <a:pt x="824" y="176"/>
                  </a:cubicBezTo>
                  <a:cubicBezTo>
                    <a:pt x="848" y="248"/>
                    <a:pt x="884" y="385"/>
                    <a:pt x="896" y="455"/>
                  </a:cubicBezTo>
                  <a:cubicBezTo>
                    <a:pt x="908" y="525"/>
                    <a:pt x="912" y="575"/>
                    <a:pt x="896" y="599"/>
                  </a:cubicBezTo>
                  <a:cubicBezTo>
                    <a:pt x="880" y="623"/>
                    <a:pt x="832" y="596"/>
                    <a:pt x="800" y="596"/>
                  </a:cubicBezTo>
                  <a:cubicBezTo>
                    <a:pt x="768" y="596"/>
                    <a:pt x="736" y="599"/>
                    <a:pt x="704" y="599"/>
                  </a:cubicBezTo>
                  <a:cubicBezTo>
                    <a:pt x="672" y="599"/>
                    <a:pt x="642" y="601"/>
                    <a:pt x="608" y="599"/>
                  </a:cubicBezTo>
                  <a:cubicBezTo>
                    <a:pt x="574" y="597"/>
                    <a:pt x="524" y="598"/>
                    <a:pt x="500" y="590"/>
                  </a:cubicBezTo>
                  <a:cubicBezTo>
                    <a:pt x="476" y="582"/>
                    <a:pt x="486" y="557"/>
                    <a:pt x="464" y="551"/>
                  </a:cubicBezTo>
                  <a:cubicBezTo>
                    <a:pt x="442" y="545"/>
                    <a:pt x="391" y="548"/>
                    <a:pt x="368" y="551"/>
                  </a:cubicBezTo>
                  <a:cubicBezTo>
                    <a:pt x="345" y="554"/>
                    <a:pt x="337" y="560"/>
                    <a:pt x="326" y="572"/>
                  </a:cubicBezTo>
                  <a:cubicBezTo>
                    <a:pt x="315" y="584"/>
                    <a:pt x="319" y="613"/>
                    <a:pt x="302" y="626"/>
                  </a:cubicBezTo>
                  <a:cubicBezTo>
                    <a:pt x="285" y="639"/>
                    <a:pt x="246" y="646"/>
                    <a:pt x="224" y="647"/>
                  </a:cubicBezTo>
                  <a:cubicBezTo>
                    <a:pt x="202" y="648"/>
                    <a:pt x="175" y="673"/>
                    <a:pt x="170" y="632"/>
                  </a:cubicBezTo>
                  <a:cubicBezTo>
                    <a:pt x="165" y="591"/>
                    <a:pt x="177" y="483"/>
                    <a:pt x="194" y="398"/>
                  </a:cubicBezTo>
                  <a:cubicBezTo>
                    <a:pt x="211" y="313"/>
                    <a:pt x="251" y="181"/>
                    <a:pt x="272" y="119"/>
                  </a:cubicBezTo>
                  <a:cubicBezTo>
                    <a:pt x="293" y="57"/>
                    <a:pt x="320" y="32"/>
                    <a:pt x="320" y="23"/>
                  </a:cubicBezTo>
                  <a:cubicBezTo>
                    <a:pt x="320" y="14"/>
                    <a:pt x="296" y="38"/>
                    <a:pt x="272" y="6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00"/>
                </a:gs>
                <a:gs pos="50000">
                  <a:srgbClr val="990000"/>
                </a:gs>
                <a:gs pos="100000">
                  <a:srgbClr val="CC3300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7" name="Group 367"/>
            <p:cNvGrpSpPr>
              <a:grpSpLocks/>
            </p:cNvGrpSpPr>
            <p:nvPr/>
          </p:nvGrpSpPr>
          <p:grpSpPr bwMode="auto">
            <a:xfrm rot="-4219699">
              <a:off x="2901" y="1755"/>
              <a:ext cx="444" cy="294"/>
              <a:chOff x="4224" y="3648"/>
              <a:chExt cx="576" cy="384"/>
            </a:xfrm>
          </p:grpSpPr>
          <p:sp>
            <p:nvSpPr>
              <p:cNvPr id="258" name="Freeform 368"/>
              <p:cNvSpPr>
                <a:spLocks/>
              </p:cNvSpPr>
              <p:nvPr/>
            </p:nvSpPr>
            <p:spPr bwMode="auto">
              <a:xfrm>
                <a:off x="4224" y="3648"/>
                <a:ext cx="576" cy="384"/>
              </a:xfrm>
              <a:custGeom>
                <a:avLst/>
                <a:gdLst>
                  <a:gd name="T0" fmla="*/ 288 w 576"/>
                  <a:gd name="T1" fmla="*/ 240 h 384"/>
                  <a:gd name="T2" fmla="*/ 0 w 576"/>
                  <a:gd name="T3" fmla="*/ 192 h 384"/>
                  <a:gd name="T4" fmla="*/ 96 w 576"/>
                  <a:gd name="T5" fmla="*/ 0 h 384"/>
                  <a:gd name="T6" fmla="*/ 288 w 576"/>
                  <a:gd name="T7" fmla="*/ 144 h 384"/>
                  <a:gd name="T8" fmla="*/ 576 w 576"/>
                  <a:gd name="T9" fmla="*/ 192 h 384"/>
                  <a:gd name="T10" fmla="*/ 528 w 576"/>
                  <a:gd name="T11" fmla="*/ 336 h 384"/>
                  <a:gd name="T12" fmla="*/ 432 w 576"/>
                  <a:gd name="T13" fmla="*/ 384 h 384"/>
                  <a:gd name="T14" fmla="*/ 240 w 576"/>
                  <a:gd name="T15" fmla="*/ 192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6" h="384">
                    <a:moveTo>
                      <a:pt x="288" y="240"/>
                    </a:moveTo>
                    <a:lnTo>
                      <a:pt x="0" y="192"/>
                    </a:lnTo>
                    <a:lnTo>
                      <a:pt x="96" y="0"/>
                    </a:lnTo>
                    <a:lnTo>
                      <a:pt x="288" y="144"/>
                    </a:lnTo>
                    <a:lnTo>
                      <a:pt x="576" y="192"/>
                    </a:lnTo>
                    <a:lnTo>
                      <a:pt x="528" y="336"/>
                    </a:lnTo>
                    <a:lnTo>
                      <a:pt x="432" y="384"/>
                    </a:lnTo>
                    <a:lnTo>
                      <a:pt x="240" y="192"/>
                    </a:lnTo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Oval 369"/>
              <p:cNvSpPr>
                <a:spLocks noChangeArrowheads="1"/>
              </p:cNvSpPr>
              <p:nvPr/>
            </p:nvSpPr>
            <p:spPr bwMode="auto">
              <a:xfrm>
                <a:off x="4464" y="379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40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9577" y="188640"/>
            <a:ext cx="7704856" cy="841248"/>
          </a:xfrm>
        </p:spPr>
        <p:txBody>
          <a:bodyPr>
            <a:normAutofit fontScale="90000"/>
          </a:bodyPr>
          <a:lstStyle/>
          <a:p>
            <a:r>
              <a:rPr lang="ru-RU" sz="6600" b="1" i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мероприятия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43840"/>
            <a:ext cx="74888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Образовательные</a:t>
            </a:r>
            <a:r>
              <a:rPr lang="ru-RU" sz="2400" b="1" dirty="0">
                <a:solidFill>
                  <a:srgbClr val="800080"/>
                </a:solidFill>
              </a:rPr>
              <a:t> – приобщение учащихся к творческой деятельности, расширение математического кругозора, развитие логического мышления, познавательного интереса.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Воспитательные</a:t>
            </a:r>
            <a:r>
              <a:rPr lang="ru-RU" sz="2400" b="1" dirty="0">
                <a:solidFill>
                  <a:srgbClr val="800080"/>
                </a:solidFill>
              </a:rPr>
              <a:t> – воспитание стремления к совершенствованию знаний, преодолению трудностей, формирование чувства ответственности за результат работы, развитие культуры коллективного общения.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</a:rPr>
              <a:t>Развивающие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800080"/>
                </a:solidFill>
              </a:rPr>
              <a:t>- формирование приемов умственной деятельности: сравнения, аналогии, сопоставления.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47586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school_supp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909887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27058" y="1340768"/>
            <a:ext cx="60372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ПОДВЕДЕНИЕ </a:t>
            </a:r>
          </a:p>
          <a:p>
            <a:pPr algn="ctr"/>
            <a:r>
              <a:rPr lang="ru-RU" sz="8000" b="1" kern="1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ИТОГОВ </a:t>
            </a:r>
            <a:r>
              <a:rPr lang="ru-RU" sz="8000" b="1" kern="1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Impact"/>
              </a:rPr>
              <a:t> ИГРЫ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04815"/>
            <a:ext cx="1755058" cy="1696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204815"/>
            <a:ext cx="1755058" cy="16965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63552" y="1340768"/>
            <a:ext cx="620073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kern="10" cap="none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5400" b="1" kern="10" cap="none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ЗА </a:t>
            </a:r>
            <a:r>
              <a:rPr lang="ru-RU" sz="5400" b="1" kern="10" cap="none" spc="50" dirty="0" smtClean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ВНИМАНИЕ</a:t>
            </a:r>
          </a:p>
          <a:p>
            <a:pPr algn="ctr"/>
            <a:r>
              <a:rPr lang="ru-RU" sz="5400" b="1" kern="10" cap="none" spc="50" dirty="0" smtClean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 </a:t>
            </a:r>
            <a:r>
              <a:rPr lang="ru-RU" sz="5400" b="1" kern="10" cap="none" spc="50" dirty="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/>
              </a:rPr>
              <a:t>И ИНТЕРЕСНУЮ ИГРУ!</a:t>
            </a:r>
            <a:endParaRPr lang="ru-RU" sz="5400" b="1" cap="none" spc="50" dirty="0">
              <a:ln w="11430"/>
              <a:solidFill>
                <a:srgbClr val="A5002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77072"/>
            <a:ext cx="3651318" cy="238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7736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3" y="3422030"/>
            <a:ext cx="6597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99"/>
                </a:solidFill>
              </a:rPr>
              <a:t>Математика, ребята,</a:t>
            </a:r>
          </a:p>
          <a:p>
            <a:pPr algn="ctr"/>
            <a:r>
              <a:rPr lang="ru-RU" sz="2400" b="1" dirty="0">
                <a:solidFill>
                  <a:srgbClr val="CC0099"/>
                </a:solidFill>
              </a:rPr>
              <a:t>В жизни нужный всем предмет.</a:t>
            </a:r>
          </a:p>
          <a:p>
            <a:pPr algn="ctr"/>
            <a:r>
              <a:rPr lang="ru-RU" sz="2400" b="1" dirty="0">
                <a:solidFill>
                  <a:srgbClr val="CC0099"/>
                </a:solidFill>
              </a:rPr>
              <a:t>Без неё не состоится на луну полёт ракет,</a:t>
            </a:r>
          </a:p>
          <a:p>
            <a:pPr algn="ctr"/>
            <a:r>
              <a:rPr lang="ru-RU" sz="2400" b="1" dirty="0">
                <a:solidFill>
                  <a:srgbClr val="CC0099"/>
                </a:solidFill>
              </a:rPr>
              <a:t>Без неё нельзя учиться,</a:t>
            </a:r>
          </a:p>
          <a:p>
            <a:pPr algn="ctr"/>
            <a:r>
              <a:rPr lang="ru-RU" sz="2400" b="1" dirty="0">
                <a:solidFill>
                  <a:srgbClr val="CC0099"/>
                </a:solidFill>
              </a:rPr>
              <a:t>Без неё нельзя считать,</a:t>
            </a:r>
          </a:p>
          <a:p>
            <a:pPr algn="ctr"/>
            <a:r>
              <a:rPr lang="ru-RU" sz="2400" b="1" dirty="0">
                <a:solidFill>
                  <a:srgbClr val="CC0099"/>
                </a:solidFill>
              </a:rPr>
              <a:t>Без неё нельзя трудиться и планеты открывать!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5392" y="66098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1115616" y="165600"/>
            <a:ext cx="7038528" cy="2975367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Добрый день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дорогие друзья!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Сегодня у нас состоится КВН, посвященный математике – царице наук!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" y="2636912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-62288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92" y="1653283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" y="3612303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58206" y="-85123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  <a:endParaRPr lang="ru-RU" sz="8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824847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92" y="5661248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6600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34" y="4653136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28440" y="833539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488612" y="4653136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68554" y="3717032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463245" y="2798122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3366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28439" y="1831917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358207" y="5475778"/>
            <a:ext cx="78579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972109">
                    <a:lumMod val="60000"/>
                    <a:lumOff val="40000"/>
                  </a:srgbClr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76637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51720" y="404664"/>
            <a:ext cx="5897604" cy="32403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A50021"/>
                </a:solidFill>
              </a:rPr>
              <a:t>Счетный конкурс открываю</a:t>
            </a:r>
          </a:p>
          <a:p>
            <a:pPr algn="ctr"/>
            <a:r>
              <a:rPr lang="ru-RU" sz="3200" b="1" dirty="0">
                <a:solidFill>
                  <a:srgbClr val="A50021"/>
                </a:solidFill>
              </a:rPr>
              <a:t>Добрый день, мои друзья.</a:t>
            </a:r>
          </a:p>
          <a:p>
            <a:pPr algn="ctr"/>
            <a:r>
              <a:rPr lang="ru-RU" sz="3200" b="1" dirty="0">
                <a:solidFill>
                  <a:srgbClr val="A50021"/>
                </a:solidFill>
              </a:rPr>
              <a:t>Две команды - в КВНе</a:t>
            </a:r>
          </a:p>
          <a:p>
            <a:pPr algn="ctr"/>
            <a:r>
              <a:rPr lang="ru-RU" sz="3200" b="1" dirty="0">
                <a:solidFill>
                  <a:srgbClr val="A50021"/>
                </a:solidFill>
              </a:rPr>
              <a:t>Их сейчас представлю </a:t>
            </a:r>
            <a:r>
              <a:rPr lang="ru-RU" sz="3200" b="1" dirty="0" smtClean="0">
                <a:solidFill>
                  <a:srgbClr val="A50021"/>
                </a:solidFill>
              </a:rPr>
              <a:t>я. </a:t>
            </a:r>
            <a:endParaRPr lang="ru-RU" sz="3200" b="1" dirty="0">
              <a:solidFill>
                <a:srgbClr val="A5002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-18276" y="2636912"/>
            <a:ext cx="3131840" cy="4216014"/>
          </a:xfrm>
          <a:prstGeom prst="flowChartSo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3707904" y="4351652"/>
            <a:ext cx="5375408" cy="1988840"/>
          </a:xfrm>
          <a:prstGeom prst="flowChartOnlineStorag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99893" y="4206310"/>
            <a:ext cx="24955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Команда: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«Ромбики»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683363"/>
            <a:ext cx="4176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Команда: </a:t>
            </a: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CC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«Лихие уравнения»</a:t>
            </a:r>
            <a:endParaRPr lang="ru-RU" sz="3600" b="1" cap="none" spc="0" dirty="0">
              <a:ln>
                <a:prstDash val="solid"/>
              </a:ln>
              <a:solidFill>
                <a:srgbClr val="CC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Блок-схема: сортировка 11"/>
          <p:cNvSpPr/>
          <p:nvPr/>
        </p:nvSpPr>
        <p:spPr>
          <a:xfrm>
            <a:off x="39337" y="5631664"/>
            <a:ext cx="454867" cy="853244"/>
          </a:xfrm>
          <a:prstGeom prst="flowChartSor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сортировка 12"/>
          <p:cNvSpPr/>
          <p:nvPr/>
        </p:nvSpPr>
        <p:spPr>
          <a:xfrm>
            <a:off x="105580" y="3490717"/>
            <a:ext cx="388625" cy="584448"/>
          </a:xfrm>
          <a:prstGeom prst="flowChartSo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сортировка 13"/>
          <p:cNvSpPr/>
          <p:nvPr/>
        </p:nvSpPr>
        <p:spPr>
          <a:xfrm>
            <a:off x="2677282" y="4004891"/>
            <a:ext cx="236225" cy="448816"/>
          </a:xfrm>
          <a:prstGeom prst="flowChartSor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сортировка 14"/>
          <p:cNvSpPr/>
          <p:nvPr/>
        </p:nvSpPr>
        <p:spPr>
          <a:xfrm>
            <a:off x="1332378" y="5883692"/>
            <a:ext cx="430531" cy="601216"/>
          </a:xfrm>
          <a:prstGeom prst="flowChartSo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сортировка 15"/>
          <p:cNvSpPr/>
          <p:nvPr/>
        </p:nvSpPr>
        <p:spPr>
          <a:xfrm>
            <a:off x="1332378" y="3107259"/>
            <a:ext cx="422885" cy="897632"/>
          </a:xfrm>
          <a:prstGeom prst="flowChartSo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сортировка 16"/>
          <p:cNvSpPr/>
          <p:nvPr/>
        </p:nvSpPr>
        <p:spPr>
          <a:xfrm>
            <a:off x="2677282" y="5408603"/>
            <a:ext cx="644786" cy="756084"/>
          </a:xfrm>
          <a:prstGeom prst="flowChartSor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78089" y="4314031"/>
            <a:ext cx="1765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>
                <a:solidFill>
                  <a:srgbClr val="FF0000"/>
                </a:solidFill>
                <a:latin typeface="Times New Roman"/>
                <a:ea typeface="Times New Roman"/>
              </a:rPr>
              <a:t>2х(х+5)-3=0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2614" y="3782941"/>
            <a:ext cx="1431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solidFill>
                  <a:srgbClr val="A50021"/>
                </a:solidFill>
              </a:rPr>
              <a:t>х+у</a:t>
            </a:r>
            <a:r>
              <a:rPr lang="ru-RU" sz="3200" b="1" i="1" dirty="0">
                <a:solidFill>
                  <a:srgbClr val="A50021"/>
                </a:solidFill>
              </a:rPr>
              <a:t>=0</a:t>
            </a:r>
            <a:endParaRPr lang="ru-RU" sz="3200" b="1" dirty="0">
              <a:solidFill>
                <a:srgbClr val="A5002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8312" y="6340492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(X+X)*4/X=2*4=8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28732" y="6300242"/>
            <a:ext cx="1115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96600"/>
                </a:solidFill>
              </a:rPr>
              <a:t>8X:X=8</a:t>
            </a:r>
            <a:endParaRPr lang="ru-RU" b="1" dirty="0">
              <a:solidFill>
                <a:srgbClr val="99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9963" y="659011"/>
            <a:ext cx="862723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7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6000" b="1" i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Представление и </a:t>
            </a:r>
          </a:p>
          <a:p>
            <a:pPr algn="ctr"/>
            <a:r>
              <a:rPr lang="ru-RU" sz="6000" b="1" i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</a:t>
            </a:r>
            <a:r>
              <a:rPr lang="ru-RU" sz="6000" b="1" i="1" u="sng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риветствие команд</a:t>
            </a:r>
            <a:endParaRPr lang="ru-RU" sz="6000" b="1" i="1" u="sng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6136" y="-9945"/>
            <a:ext cx="2283408" cy="22072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42" y="4425950"/>
            <a:ext cx="298767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3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116632"/>
            <a:ext cx="4320480" cy="787743"/>
          </a:xfrm>
        </p:spPr>
        <p:txBody>
          <a:bodyPr>
            <a:normAutofit fontScale="90000"/>
          </a:bodyPr>
          <a:lstStyle/>
          <a:p>
            <a:r>
              <a:rPr lang="ru-RU" sz="6700" b="1" i="1" cap="all" dirty="0">
                <a:ln w="0"/>
                <a:solidFill>
                  <a:srgbClr val="990033"/>
                </a:solidFill>
                <a:effectLst>
                  <a:reflection blurRad="12700" stA="50000" endPos="50000" dist="5000" dir="5400000" sy="-100000" rotWithShape="0"/>
                </a:effectLst>
              </a:rPr>
              <a:t>Разминка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rgbClr val="990033"/>
                </a:solidFill>
              </a:rPr>
              <a:t>Вопросы первой команде</a:t>
            </a:r>
            <a:r>
              <a:rPr lang="ru-RU" u="sng" dirty="0">
                <a:solidFill>
                  <a:srgbClr val="990033"/>
                </a:solidFill>
              </a:rPr>
              <a:t>: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solidFill>
                  <a:srgbClr val="990033"/>
                </a:solidFill>
              </a:rPr>
              <a:t>Вопросы второй команде: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rgbClr val="000099"/>
                </a:solidFill>
              </a:rPr>
              <a:t>Как называется результат деления? </a:t>
            </a:r>
          </a:p>
          <a:p>
            <a:pPr lvl="0"/>
            <a:r>
              <a:rPr lang="ru-RU" b="1" dirty="0" smtClean="0">
                <a:solidFill>
                  <a:srgbClr val="000099"/>
                </a:solidFill>
              </a:rPr>
              <a:t>Как </a:t>
            </a:r>
            <a:r>
              <a:rPr lang="ru-RU" b="1" dirty="0">
                <a:solidFill>
                  <a:srgbClr val="000099"/>
                </a:solidFill>
              </a:rPr>
              <a:t>называется прибор для измерения длины отрезков? </a:t>
            </a:r>
          </a:p>
          <a:p>
            <a:pPr lvl="0"/>
            <a:r>
              <a:rPr lang="ru-RU" b="1" dirty="0">
                <a:solidFill>
                  <a:srgbClr val="000099"/>
                </a:solidFill>
              </a:rPr>
              <a:t>Семь в квадрате. </a:t>
            </a:r>
          </a:p>
          <a:p>
            <a:pPr lvl="0"/>
            <a:r>
              <a:rPr lang="ru-RU" b="1" dirty="0">
                <a:solidFill>
                  <a:srgbClr val="000099"/>
                </a:solidFill>
              </a:rPr>
              <a:t>Что найдем, если расстояние разделим на скорость? </a:t>
            </a:r>
          </a:p>
          <a:p>
            <a:pPr lvl="0"/>
            <a:r>
              <a:rPr lang="ru-RU" b="1" dirty="0">
                <a:solidFill>
                  <a:srgbClr val="000099"/>
                </a:solidFill>
              </a:rPr>
              <a:t>Наибольшее двузначное число.  </a:t>
            </a:r>
          </a:p>
          <a:p>
            <a:pPr lvl="0"/>
            <a:r>
              <a:rPr lang="ru-RU" b="1" dirty="0">
                <a:solidFill>
                  <a:srgbClr val="000099"/>
                </a:solidFill>
              </a:rPr>
              <a:t>Чему равен периметр квадрата со стороной 5 см?  </a:t>
            </a:r>
            <a:endParaRPr lang="ru-RU" b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>
                <a:solidFill>
                  <a:srgbClr val="7030A0"/>
                </a:solidFill>
              </a:rPr>
              <a:t>Как называется результат вычитания?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Как называется прибор для измерения углов?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Восемь в квадрате.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Что найдем, если расстояние разделим на время?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Наименьшее двузначное число. </a:t>
            </a:r>
          </a:p>
          <a:p>
            <a:pPr lvl="0"/>
            <a:r>
              <a:rPr lang="ru-RU" b="1" dirty="0">
                <a:solidFill>
                  <a:srgbClr val="7030A0"/>
                </a:solidFill>
              </a:rPr>
              <a:t>Чему равен периметр прямоугольника, если его длина 3 см,        а ширина 2 см? </a:t>
            </a:r>
          </a:p>
          <a:p>
            <a:endParaRPr lang="ru-RU" dirty="0"/>
          </a:p>
        </p:txBody>
      </p:sp>
      <p:pic>
        <p:nvPicPr>
          <p:cNvPr id="9" name="Picture 3" descr="MCBD05091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98387"/>
            <a:ext cx="1476375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MCBD05091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66844"/>
            <a:ext cx="1476375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3251" y="13330"/>
            <a:ext cx="1075248" cy="10394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6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606" y="188640"/>
            <a:ext cx="6228692" cy="922114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rgbClr val="FF0000"/>
                </a:solidFill>
              </a:rPr>
              <a:t>Конкурс «Угадай страну»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3672408" cy="504055"/>
          </a:xfrm>
        </p:spPr>
        <p:txBody>
          <a:bodyPr>
            <a:normAutofit fontScale="25000" lnSpcReduction="20000"/>
          </a:bodyPr>
          <a:lstStyle/>
          <a:p>
            <a:endParaRPr lang="ru-RU" u="sng" dirty="0" smtClean="0">
              <a:solidFill>
                <a:srgbClr val="990033"/>
              </a:solidFill>
            </a:endParaRPr>
          </a:p>
          <a:p>
            <a:endParaRPr lang="ru-RU" sz="9600" u="sng" dirty="0">
              <a:solidFill>
                <a:srgbClr val="990033"/>
              </a:solidFill>
            </a:endParaRPr>
          </a:p>
          <a:p>
            <a:r>
              <a:rPr lang="ru-RU" sz="8000" b="1" u="sng" dirty="0" smtClean="0">
                <a:solidFill>
                  <a:srgbClr val="C00000"/>
                </a:solidFill>
              </a:rPr>
              <a:t>Вопросы </a:t>
            </a:r>
            <a:r>
              <a:rPr lang="ru-RU" sz="8000" b="1" u="sng" dirty="0">
                <a:solidFill>
                  <a:srgbClr val="C00000"/>
                </a:solidFill>
              </a:rPr>
              <a:t>первой команде: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25143" y="1052736"/>
            <a:ext cx="4186809" cy="504056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C00000"/>
                </a:solidFill>
              </a:rPr>
              <a:t>Вопросы </a:t>
            </a:r>
            <a:r>
              <a:rPr lang="ru-RU" sz="2000" b="1" u="sng" dirty="0" smtClean="0">
                <a:solidFill>
                  <a:srgbClr val="C00000"/>
                </a:solidFill>
              </a:rPr>
              <a:t>второй </a:t>
            </a:r>
            <a:r>
              <a:rPr lang="ru-RU" sz="2000" b="1" u="sng" dirty="0">
                <a:solidFill>
                  <a:srgbClr val="C00000"/>
                </a:solidFill>
              </a:rPr>
              <a:t>команде: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23528" y="1621344"/>
            <a:ext cx="4104456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Купцы, какой страны называли цену товара, взяв друг друга за руки и нажимая на определённые суставы пальцев? Не оттуда ли пошли слова "ударить по рукам", означавшие </a:t>
            </a:r>
            <a:r>
              <a:rPr lang="ru-RU" sz="2000" b="1" dirty="0" smtClean="0"/>
              <a:t>заключавшие заключение торговой </a:t>
            </a:r>
            <a:r>
              <a:rPr lang="ru-RU" sz="2000" b="1" dirty="0"/>
              <a:t>сделки? </a:t>
            </a: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43894531"/>
              </p:ext>
            </p:extLst>
          </p:nvPr>
        </p:nvGraphicFramePr>
        <p:xfrm>
          <a:off x="323468" y="4263697"/>
          <a:ext cx="4176522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058"/>
                <a:gridCol w="464058"/>
                <a:gridCol w="464058"/>
                <a:gridCol w="464058"/>
                <a:gridCol w="464058"/>
                <a:gridCol w="464058"/>
                <a:gridCol w="464058"/>
                <a:gridCol w="464058"/>
                <a:gridCol w="464058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14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83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Л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46" marR="32746" marT="32746" marB="32746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468" y="5321647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54 : 6 + 45 : 9</a:t>
            </a:r>
          </a:p>
          <a:p>
            <a:pPr lvl="0" algn="ctr"/>
            <a:r>
              <a:rPr lang="ru-RU" b="1" dirty="0"/>
              <a:t>72 : 8 - 36 : 4</a:t>
            </a:r>
          </a:p>
          <a:p>
            <a:pPr lvl="0" algn="ctr"/>
            <a:r>
              <a:rPr lang="ru-RU" b="1" dirty="0"/>
              <a:t>100 - 32 : 8 * 9</a:t>
            </a:r>
          </a:p>
          <a:p>
            <a:pPr lvl="0" algn="ctr"/>
            <a:r>
              <a:rPr lang="ru-RU" b="1" dirty="0"/>
              <a:t>90 - 63 : 9 + 17</a:t>
            </a:r>
          </a:p>
          <a:p>
            <a:pPr lvl="0" algn="ctr"/>
            <a:r>
              <a:rPr lang="ru-RU" b="1" dirty="0"/>
              <a:t>84 - 28 : 4 * 5 + 1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1772816"/>
            <a:ext cx="4139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какой стране применяли впервые "0" 1500 лет тому назад?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009948"/>
              </p:ext>
            </p:extLst>
          </p:nvPr>
        </p:nvGraphicFramePr>
        <p:xfrm>
          <a:off x="4572000" y="2852936"/>
          <a:ext cx="4240659" cy="966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49"/>
                <a:gridCol w="440049"/>
                <a:gridCol w="440049"/>
                <a:gridCol w="440049"/>
                <a:gridCol w="440049"/>
                <a:gridCol w="440049"/>
                <a:gridCol w="440049"/>
                <a:gridCol w="440049"/>
                <a:gridCol w="720267"/>
              </a:tblGrid>
              <a:tr h="517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14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64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Й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737123" y="4390010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b="1" dirty="0"/>
              <a:t>72 : 8 - 36 : 4</a:t>
            </a:r>
          </a:p>
          <a:p>
            <a:r>
              <a:rPr lang="ru-RU" b="1" dirty="0"/>
              <a:t>	54 : 6 + 45 : 9 </a:t>
            </a:r>
          </a:p>
          <a:p>
            <a:r>
              <a:rPr lang="ru-RU" b="1" dirty="0"/>
              <a:t>	100 - 32 : 8 • 9 </a:t>
            </a:r>
          </a:p>
          <a:p>
            <a:r>
              <a:rPr lang="ru-RU" b="1" dirty="0"/>
              <a:t>	84 - 28 : 4 * 5 - 49 </a:t>
            </a:r>
          </a:p>
          <a:p>
            <a:r>
              <a:rPr lang="ru-RU" b="1" dirty="0"/>
              <a:t>	90 - 63 : 9 + 17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34" y="4331047"/>
            <a:ext cx="152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167" y="188640"/>
            <a:ext cx="6264696" cy="81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/>
                <a:ea typeface="Times New Roman"/>
              </a:rPr>
              <a:t>Конкурс «Кто быстрее»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340768"/>
            <a:ext cx="6030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6600"/>
                </a:solidFill>
              </a:rPr>
              <a:t>Кто внимательнее и быстрее перечислить все цифры по порядку от 1 до 25, </a:t>
            </a:r>
            <a:endParaRPr lang="ru-RU" sz="2800" b="1" dirty="0" smtClean="0">
              <a:solidFill>
                <a:srgbClr val="3366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336600"/>
                </a:solidFill>
              </a:rPr>
              <a:t>показывая </a:t>
            </a:r>
            <a:r>
              <a:rPr lang="ru-RU" sz="2800" b="1" dirty="0">
                <a:solidFill>
                  <a:srgbClr val="336600"/>
                </a:solidFill>
              </a:rPr>
              <a:t>их?</a:t>
            </a:r>
          </a:p>
        </p:txBody>
      </p:sp>
      <p:pic>
        <p:nvPicPr>
          <p:cNvPr id="4" name="Picture 4" descr="BS0055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56650"/>
            <a:ext cx="4391025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328" y="188640"/>
            <a:ext cx="1395018" cy="13485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30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190128" cy="841248"/>
          </a:xfrm>
        </p:spPr>
        <p:txBody>
          <a:bodyPr/>
          <a:lstStyle/>
          <a:p>
            <a:r>
              <a:rPr lang="ru-RU" b="1" dirty="0">
                <a:solidFill>
                  <a:srgbClr val="A50021"/>
                </a:solidFill>
              </a:rPr>
              <a:t>1 команде</a:t>
            </a:r>
            <a:endParaRPr lang="ru-RU" dirty="0">
              <a:solidFill>
                <a:srgbClr val="A5002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1059"/>
              </p:ext>
            </p:extLst>
          </p:nvPr>
        </p:nvGraphicFramePr>
        <p:xfrm>
          <a:off x="2339752" y="1556792"/>
          <a:ext cx="5112566" cy="39604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1759"/>
                <a:gridCol w="1023016"/>
                <a:gridCol w="1021759"/>
                <a:gridCol w="1023016"/>
                <a:gridCol w="1023016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660066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042673"/>
            <a:ext cx="1512168" cy="24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4328" y="404664"/>
            <a:ext cx="1512168" cy="14617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69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359</TotalTime>
  <Words>763</Words>
  <Application>Microsoft Office PowerPoint</Application>
  <PresentationFormat>Экран (4:3)</PresentationFormat>
  <Paragraphs>256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Цели мероприятия</vt:lpstr>
      <vt:lpstr>Презентация PowerPoint</vt:lpstr>
      <vt:lpstr>Презентация PowerPoint</vt:lpstr>
      <vt:lpstr>Презентация PowerPoint</vt:lpstr>
      <vt:lpstr>Разминка </vt:lpstr>
      <vt:lpstr>Конкурс «Угадай страну»</vt:lpstr>
      <vt:lpstr>Конкурс «Кто быстрее»</vt:lpstr>
      <vt:lpstr>1 команде</vt:lpstr>
      <vt:lpstr>2 команде</vt:lpstr>
      <vt:lpstr>Презентация PowerPoint</vt:lpstr>
      <vt:lpstr>Презентация PowerPoint</vt:lpstr>
      <vt:lpstr> </vt:lpstr>
      <vt:lpstr>Конкурс капитанов</vt:lpstr>
      <vt:lpstr>Конкурс капитанов</vt:lpstr>
      <vt:lpstr>Конкурс болельщиков</vt:lpstr>
      <vt:lpstr>Презентация PowerPoint</vt:lpstr>
      <vt:lpstr>Презентация PowerPoint</vt:lpstr>
      <vt:lpstr>Музыкальный конкурс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47</cp:revision>
  <dcterms:created xsi:type="dcterms:W3CDTF">2012-05-22T10:58:49Z</dcterms:created>
  <dcterms:modified xsi:type="dcterms:W3CDTF">2012-05-30T04:57:11Z</dcterms:modified>
</cp:coreProperties>
</file>