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87" r:id="rId3"/>
    <p:sldId id="284" r:id="rId4"/>
    <p:sldId id="281" r:id="rId5"/>
    <p:sldId id="270" r:id="rId6"/>
    <p:sldId id="271" r:id="rId7"/>
    <p:sldId id="272" r:id="rId8"/>
    <p:sldId id="273" r:id="rId9"/>
    <p:sldId id="274" r:id="rId10"/>
    <p:sldId id="289" r:id="rId11"/>
    <p:sldId id="286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9/15/2011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&#1050;&#1072;&#1073;&#1079;&#1086;&#1085;_-_&#1043;&#1080;&#1084;&#1085;_&#1057;&#1072;&#1088;&#1072;&#1090;&#1086;&#1074;&#1072;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&#1050;&#1072;&#1073;&#1079;&#1086;&#1085;_-_&#1043;&#1080;&#1084;&#1085;_&#1057;&#1072;&#1088;&#1072;&#1090;&#1086;&#1074;&#1072;.mp3" TargetMode="Externa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бзон_-_Гимн_Сарато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3284983"/>
            <a:ext cx="432048" cy="357437"/>
          </a:xfrm>
          <a:prstGeom prst="rect">
            <a:avLst/>
          </a:prstGeom>
        </p:spPr>
      </p:pic>
      <p:pic>
        <p:nvPicPr>
          <p:cNvPr id="4" name="Picture 2" descr="http://russian-goroda.taba.ru/image/show_original/17811/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6632"/>
            <a:ext cx="5112568" cy="3096343"/>
          </a:xfrm>
          <a:prstGeom prst="rect">
            <a:avLst/>
          </a:prstGeom>
          <a:noFill/>
        </p:spPr>
      </p:pic>
      <p:pic>
        <p:nvPicPr>
          <p:cNvPr id="48132" name="Picture 4" descr="http://www.regiontransneft.com/photo/140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99" y="3645023"/>
            <a:ext cx="4176465" cy="2520281"/>
          </a:xfrm>
          <a:prstGeom prst="rect">
            <a:avLst/>
          </a:prstGeom>
          <a:noFill/>
        </p:spPr>
      </p:pic>
      <p:pic>
        <p:nvPicPr>
          <p:cNvPr id="7" name="Picture 2" descr="Герб Саратовской губернии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2276872"/>
            <a:ext cx="19050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8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фр. р\1256634176_apargfmpy4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601216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95536" y="1047234"/>
            <a:ext cx="7200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Современный Саратов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Саратов — многофункциональный центр с многочисленными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промышленными,культурными,образовательными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учреждениями.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Саратов является известным в России центром высшего образования, научно-исследовательской и проектной деятельности. Помимо одного из старейших университетов России, СГУ, функционирует более десятка вузов. В городе также развито машиностроение, нефтяная и химическая промышленность.</a:t>
            </a:r>
          </a:p>
        </p:txBody>
      </p:sp>
      <p:pic>
        <p:nvPicPr>
          <p:cNvPr id="3" name="Picture 2" descr="http://img-fotki.yandex.ru/get/2/bks2009.0/0_1f8c_bf541da6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653136"/>
            <a:ext cx="3168352" cy="1939329"/>
          </a:xfrm>
          <a:prstGeom prst="rect">
            <a:avLst/>
          </a:prstGeom>
          <a:noFill/>
        </p:spPr>
      </p:pic>
      <p:pic>
        <p:nvPicPr>
          <p:cNvPr id="4" name="Кабзон_-_Гимн_Сарато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фр. р\5ea00b0130b95d8f88015ff87a7373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552728" cy="453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фр. р\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12068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486361" y="-331967"/>
            <a:ext cx="2141612" cy="123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7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</a:t>
            </a:r>
          </a:p>
        </p:txBody>
      </p:sp>
      <p:pic>
        <p:nvPicPr>
          <p:cNvPr id="50178" name="Picture 2" descr="Флаг Сарат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43025"/>
            <a:ext cx="1905000" cy="1266825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7584" y="1266619"/>
            <a:ext cx="8063880" cy="483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7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Основание города и XVII век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После походов русских войск на Казанское ханство в 1552 и на Астраханское ханство в 1556 году Московское царство получило обширные территории Поволжья. При царе Фёдоре Ивановиче было решено строить на Волге новые города-крепости. Летом 1586 года была основана крепость Самара, а летом 1589 года — Царицын (ныне Волгоград). Город Саратов был основан 2 (12) июля 1590 года князем Григорием Засекиным и боярином Фёдором Туровым на полпути между Самарой и Царицыном.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Точное место первоначального Саратова неизвестно — оно варьируется от современных левобережной Анисовки напротив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Увека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до Пристанного на правом берегу Волги. В зиму 1613–1614 годов город сгорел и был вновь построен на левом берегу Волги, в устье реки Саратовка.</a:t>
            </a:r>
          </a:p>
        </p:txBody>
      </p:sp>
      <p:pic>
        <p:nvPicPr>
          <p:cNvPr id="50180" name="Picture 4" descr="Флаг Сарат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43025"/>
            <a:ext cx="1905000" cy="1266825"/>
          </a:xfrm>
          <a:prstGeom prst="rect">
            <a:avLst/>
          </a:prstGeom>
          <a:noFill/>
        </p:spPr>
      </p:pic>
      <p:pic>
        <p:nvPicPr>
          <p:cNvPr id="6" name="Picture 2" descr="http://shkolazhizni.ru/img/content/i72/72797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4664"/>
            <a:ext cx="343852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oung.rzd.ru/dbmm/images/41/4080/9379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715000" cy="35623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4293096"/>
            <a:ext cx="6390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Весной 1674 года по указу царя Алексея Михайловича город переносят на правый берег реки Волги - южная сторона Соколовой горы. Город был возведен на месте обосновавшихся в то время рыбаков московского Новоспасского монастыря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6174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 в начале XIX века в городе появились первые колонисты. Загородную слободу назвали Немецкой. По плану 1812 года специально для этого случая было отведено место в первом квартале от улицы Никольской (Радищева). Вскоре появилась Немецкая улица (ныне проспект Кирова).</a:t>
            </a:r>
            <a:endParaRPr lang="ru-RU" dirty="0"/>
          </a:p>
        </p:txBody>
      </p:sp>
      <p:pic>
        <p:nvPicPr>
          <p:cNvPr id="3" name="Picture 2" descr="http://www.bochkavpechatleniy.com/data/photo/23115/saratov_5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11630"/>
            <a:ext cx="3433979" cy="2600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548680"/>
            <a:ext cx="46085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Постепенно Саратов превращается в южную торговую столицу. Заполонившие город ремесленники, продвигают его границы от Волги к юго-западу, строя лавки, дома, магазины по направлению от Московской улицы до Александровской (Горького) и </a:t>
            </a:r>
            <a:r>
              <a:rPr lang="ru-RU" dirty="0" err="1" smtClean="0"/>
              <a:t>Вольской</a:t>
            </a:r>
            <a:r>
              <a:rPr lang="ru-RU" dirty="0" smtClean="0"/>
              <a:t>. Состоятельные же люди в лице местного дворянства и купечества облюбовали другую часть города, которая начиналась сразу за </a:t>
            </a:r>
            <a:r>
              <a:rPr lang="ru-RU" dirty="0" err="1" smtClean="0"/>
              <a:t>Ново-Соборской</a:t>
            </a:r>
            <a:r>
              <a:rPr lang="ru-RU" dirty="0" smtClean="0"/>
              <a:t> площадью, охватывая Константиновскую, Александровскую, Дворянскую и другие улицы. Проживавшая здесь элита саратовского общества принимала непосредственное участие в строительстве города. Таким образом, благодаря распространенному повсеместно меценатству в городе появилась церковь во имя святых Кирилла и </a:t>
            </a:r>
            <a:r>
              <a:rPr lang="ru-RU" dirty="0" err="1" smtClean="0"/>
              <a:t>Мефодия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1508" name="AutoShape 4" descr="http://theatron.byzantion.ru/uploads/att-4acea855ef2dc2.jpg"/>
          <p:cNvSpPr>
            <a:spLocks noChangeAspect="1" noChangeArrowheads="1"/>
          </p:cNvSpPr>
          <p:nvPr/>
        </p:nvSpPr>
        <p:spPr bwMode="auto">
          <a:xfrm>
            <a:off x="63500" y="-136525"/>
            <a:ext cx="38100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http://theatron.byzantion.ru/uploads/att-4acea855ef2d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342456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9715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1885 году здесь была открыта первая общедоступная художественная галерее, названная в честь А.Н. Радищева и открытая по инициативе внука великого деятеля. В первую коллекцию вошли работы художников А. Боголюбова, И. Шишкина, Ф. Васильева, И. Крамского, И. Репина, К. </a:t>
            </a:r>
            <a:r>
              <a:rPr lang="ru-RU" dirty="0" err="1" smtClean="0"/>
              <a:t>Коро</a:t>
            </a:r>
            <a:r>
              <a:rPr lang="ru-RU" dirty="0" smtClean="0"/>
              <a:t>, Ш. </a:t>
            </a:r>
            <a:r>
              <a:rPr lang="ru-RU" dirty="0" err="1" smtClean="0"/>
              <a:t>Добиньи</a:t>
            </a:r>
            <a:r>
              <a:rPr lang="ru-RU" dirty="0" smtClean="0"/>
              <a:t> и других. Свой вклад (материальный, конечно) в создание галереи также внесли: С. и. П. Третьяковы, А. Бахрушин, Полина Виардо.</a:t>
            </a:r>
            <a:endParaRPr lang="ru-RU" dirty="0"/>
          </a:p>
        </p:txBody>
      </p:sp>
      <p:pic>
        <p:nvPicPr>
          <p:cNvPr id="20484" name="Picture 4" descr="http://www.saratovdom.narod.ru/images/pic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6840760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548680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1873 году в Саратове был основан первый стационарный цирк братьев Никитиных, в 1912 появилась третья в России консерватория.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1912 появилась третья в России консерватория, в 1909 - десятый университет, в 1918 - первый детский театр.</a:t>
            </a:r>
            <a:endParaRPr lang="ru-RU" dirty="0"/>
          </a:p>
        </p:txBody>
      </p:sp>
      <p:pic>
        <p:nvPicPr>
          <p:cNvPr id="38914" name="Picture 2" descr="http://www.old-saratov.ru/data/upimages/zi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744416" cy="3024336"/>
          </a:xfrm>
          <a:prstGeom prst="rect">
            <a:avLst/>
          </a:prstGeom>
          <a:noFill/>
        </p:spPr>
      </p:pic>
      <p:pic>
        <p:nvPicPr>
          <p:cNvPr id="38916" name="Picture 4" descr="http://www.snob.ru/i/indoc/e1/blog_entry_2341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4102993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437112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Саратове родился и закончил индустриальный техникум первый российский космонавт Юрий Гагарин.</a:t>
            </a:r>
            <a:endParaRPr lang="ru-RU" dirty="0"/>
          </a:p>
        </p:txBody>
      </p:sp>
      <p:pic>
        <p:nvPicPr>
          <p:cNvPr id="3" name="Picture 5" descr="Юрий Гагар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29432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375</Words>
  <Application>Microsoft Office PowerPoint</Application>
  <PresentationFormat>Экран (4:3)</PresentationFormat>
  <Paragraphs>15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2011-09-07T12:01:26Z</dcterms:created>
  <dcterms:modified xsi:type="dcterms:W3CDTF">2011-09-15T19:55:37Z</dcterms:modified>
</cp:coreProperties>
</file>