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drawing8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C3ECD3-54AD-430E-8E6B-5989A8DDD1E1}" type="doc">
      <dgm:prSet loTypeId="urn:microsoft.com/office/officeart/2005/8/layout/h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D94659AE-75F7-4770-9B80-FDD17C6595FA}">
      <dgm:prSet phldrT="[Текст]"/>
      <dgm:spPr/>
      <dgm:t>
        <a:bodyPr/>
        <a:lstStyle/>
        <a:p>
          <a:r>
            <a:rPr lang="ru-RU" smtClean="0"/>
            <a:t>Цель</a:t>
          </a:r>
          <a:endParaRPr lang="ru-RU" dirty="0"/>
        </a:p>
      </dgm:t>
    </dgm:pt>
    <dgm:pt modelId="{7A34AFA2-389C-40C5-9E5F-ADD6FCBBFCAD}" type="parTrans" cxnId="{454083E7-A321-48AA-8599-A4A17EC87F6C}">
      <dgm:prSet/>
      <dgm:spPr/>
      <dgm:t>
        <a:bodyPr/>
        <a:lstStyle/>
        <a:p>
          <a:endParaRPr lang="ru-RU"/>
        </a:p>
      </dgm:t>
    </dgm:pt>
    <dgm:pt modelId="{F3E29151-588D-4F99-BC37-C447352982B8}" type="sibTrans" cxnId="{454083E7-A321-48AA-8599-A4A17EC87F6C}">
      <dgm:prSet/>
      <dgm:spPr/>
      <dgm:t>
        <a:bodyPr/>
        <a:lstStyle/>
        <a:p>
          <a:endParaRPr lang="ru-RU"/>
        </a:p>
      </dgm:t>
    </dgm:pt>
    <dgm:pt modelId="{5848CBF3-0C49-4AD5-880B-02C0AB4B3FE7}">
      <dgm:prSet phldrT="[Текст]"/>
      <dgm:spPr/>
      <dgm:t>
        <a:bodyPr/>
        <a:lstStyle/>
        <a:p>
          <a:r>
            <a:rPr lang="ru-RU" dirty="0" smtClean="0"/>
            <a:t>Оказание социально-педагогической помощи </a:t>
          </a:r>
          <a:endParaRPr lang="ru-RU" dirty="0"/>
        </a:p>
      </dgm:t>
    </dgm:pt>
    <dgm:pt modelId="{67A0A330-9ADF-4400-86E8-76DB69705051}" type="parTrans" cxnId="{9346FDA8-6561-4225-A380-FA3C2D4D968D}">
      <dgm:prSet/>
      <dgm:spPr/>
      <dgm:t>
        <a:bodyPr/>
        <a:lstStyle/>
        <a:p>
          <a:endParaRPr lang="ru-RU"/>
        </a:p>
      </dgm:t>
    </dgm:pt>
    <dgm:pt modelId="{0A5CC233-513D-42F3-BCCF-F9FFEC5FD46F}" type="sibTrans" cxnId="{9346FDA8-6561-4225-A380-FA3C2D4D968D}">
      <dgm:prSet/>
      <dgm:spPr/>
      <dgm:t>
        <a:bodyPr/>
        <a:lstStyle/>
        <a:p>
          <a:endParaRPr lang="ru-RU"/>
        </a:p>
      </dgm:t>
    </dgm:pt>
    <dgm:pt modelId="{D3B7DB35-3E15-4BBC-A85D-1022CD63C454}">
      <dgm:prSet phldrT="[Текст]"/>
      <dgm:spPr/>
      <dgm:t>
        <a:bodyPr/>
        <a:lstStyle/>
        <a:p>
          <a:r>
            <a:rPr lang="ru-RU" dirty="0" smtClean="0"/>
            <a:t>Алгоритм</a:t>
          </a:r>
          <a:endParaRPr lang="ru-RU" dirty="0"/>
        </a:p>
      </dgm:t>
    </dgm:pt>
    <dgm:pt modelId="{FD23D85C-4B9A-4BCA-A9E1-08D26A796C19}" type="parTrans" cxnId="{5085BD2E-1E47-418E-B30A-EFF50F4B8B1D}">
      <dgm:prSet/>
      <dgm:spPr/>
      <dgm:t>
        <a:bodyPr/>
        <a:lstStyle/>
        <a:p>
          <a:endParaRPr lang="ru-RU"/>
        </a:p>
      </dgm:t>
    </dgm:pt>
    <dgm:pt modelId="{F594961E-99F3-4262-8332-E71FE6ACA470}" type="sibTrans" cxnId="{5085BD2E-1E47-418E-B30A-EFF50F4B8B1D}">
      <dgm:prSet/>
      <dgm:spPr/>
      <dgm:t>
        <a:bodyPr/>
        <a:lstStyle/>
        <a:p>
          <a:endParaRPr lang="ru-RU"/>
        </a:p>
      </dgm:t>
    </dgm:pt>
    <dgm:pt modelId="{F4EE6A51-4283-47F6-B713-BECEC5679E25}">
      <dgm:prSet phldrT="[Текст]"/>
      <dgm:spPr/>
      <dgm:t>
        <a:bodyPr/>
        <a:lstStyle/>
        <a:p>
          <a:r>
            <a:rPr lang="ru-RU" dirty="0" smtClean="0"/>
            <a:t>Диагностический этап</a:t>
          </a:r>
          <a:endParaRPr lang="ru-RU" dirty="0"/>
        </a:p>
      </dgm:t>
    </dgm:pt>
    <dgm:pt modelId="{5E457D2E-C463-405A-AE14-733358C24DD4}" type="parTrans" cxnId="{EF9490C9-23D6-4D55-81F2-9B943768F8A8}">
      <dgm:prSet/>
      <dgm:spPr/>
      <dgm:t>
        <a:bodyPr/>
        <a:lstStyle/>
        <a:p>
          <a:endParaRPr lang="ru-RU"/>
        </a:p>
      </dgm:t>
    </dgm:pt>
    <dgm:pt modelId="{37B853B6-EDF4-4C2B-9DA4-540DB45DD800}" type="sibTrans" cxnId="{EF9490C9-23D6-4D55-81F2-9B943768F8A8}">
      <dgm:prSet/>
      <dgm:spPr/>
      <dgm:t>
        <a:bodyPr/>
        <a:lstStyle/>
        <a:p>
          <a:endParaRPr lang="ru-RU"/>
        </a:p>
      </dgm:t>
    </dgm:pt>
    <dgm:pt modelId="{C9749B49-EC56-4D22-852B-DD658CF8434D}">
      <dgm:prSet phldrT="[Текст]"/>
      <dgm:spPr/>
      <dgm:t>
        <a:bodyPr/>
        <a:lstStyle/>
        <a:p>
          <a:endParaRPr lang="ru-RU" dirty="0"/>
        </a:p>
      </dgm:t>
    </dgm:pt>
    <dgm:pt modelId="{52B36B80-70D4-49F3-A444-9704AFBAA5F8}" type="parTrans" cxnId="{84E7940B-84E1-4AF1-B8EF-31DD0F5F3270}">
      <dgm:prSet/>
      <dgm:spPr/>
    </dgm:pt>
    <dgm:pt modelId="{59AA40BA-5A4A-4F8B-892E-DD0F7199F8E6}" type="sibTrans" cxnId="{84E7940B-84E1-4AF1-B8EF-31DD0F5F3270}">
      <dgm:prSet/>
      <dgm:spPr/>
    </dgm:pt>
    <dgm:pt modelId="{388FA31C-D2F7-45B2-A2D4-40D146A4FEE0}">
      <dgm:prSet phldrT="[Текст]"/>
      <dgm:spPr/>
      <dgm:t>
        <a:bodyPr/>
        <a:lstStyle/>
        <a:p>
          <a:r>
            <a:rPr lang="ru-RU" dirty="0" smtClean="0"/>
            <a:t>Этап обработки информации</a:t>
          </a:r>
          <a:endParaRPr lang="ru-RU" dirty="0"/>
        </a:p>
      </dgm:t>
    </dgm:pt>
    <dgm:pt modelId="{FDFC7571-BF40-4536-B607-6983575CB1D6}" type="parTrans" cxnId="{44EBE4E9-1F55-4AB4-AADE-12366C6EC0A5}">
      <dgm:prSet/>
      <dgm:spPr/>
    </dgm:pt>
    <dgm:pt modelId="{9118643C-D03B-4F76-A101-81BB30BBBABB}" type="sibTrans" cxnId="{44EBE4E9-1F55-4AB4-AADE-12366C6EC0A5}">
      <dgm:prSet/>
      <dgm:spPr/>
    </dgm:pt>
    <dgm:pt modelId="{9EC778C3-A07D-408F-93F4-3CC780A46840}">
      <dgm:prSet phldrT="[Текст]"/>
      <dgm:spPr/>
      <dgm:t>
        <a:bodyPr/>
        <a:lstStyle/>
        <a:p>
          <a:r>
            <a:rPr lang="ru-RU" dirty="0" smtClean="0"/>
            <a:t>Процедурно-организационный этап</a:t>
          </a:r>
          <a:endParaRPr lang="ru-RU" dirty="0"/>
        </a:p>
      </dgm:t>
    </dgm:pt>
    <dgm:pt modelId="{C83F7FE4-F039-48E3-A678-7A84E553D863}" type="parTrans" cxnId="{E7DF2F32-4404-4733-8874-00DBEAC628C7}">
      <dgm:prSet/>
      <dgm:spPr/>
    </dgm:pt>
    <dgm:pt modelId="{8607DE65-F6C1-4CF1-A786-3019AD92695A}" type="sibTrans" cxnId="{E7DF2F32-4404-4733-8874-00DBEAC628C7}">
      <dgm:prSet/>
      <dgm:spPr/>
    </dgm:pt>
    <dgm:pt modelId="{BBDF8CE3-799F-48C0-A308-F42DA9F37D63}">
      <dgm:prSet phldrT="[Текст]"/>
      <dgm:spPr/>
      <dgm:t>
        <a:bodyPr/>
        <a:lstStyle/>
        <a:p>
          <a:r>
            <a:rPr lang="ru-RU" dirty="0" smtClean="0"/>
            <a:t>Контрольно-аналитический этап</a:t>
          </a:r>
          <a:endParaRPr lang="ru-RU" dirty="0"/>
        </a:p>
      </dgm:t>
    </dgm:pt>
    <dgm:pt modelId="{24B6CB32-B834-4E08-BD9C-5EDE1D4C18DD}" type="parTrans" cxnId="{1E94F480-7939-40B4-8D42-6F33E699F42B}">
      <dgm:prSet/>
      <dgm:spPr/>
    </dgm:pt>
    <dgm:pt modelId="{B9FB5812-F2D6-4FC3-A6DA-4482EF2D3E43}" type="sibTrans" cxnId="{1E94F480-7939-40B4-8D42-6F33E699F42B}">
      <dgm:prSet/>
      <dgm:spPr/>
    </dgm:pt>
    <dgm:pt modelId="{D7B9D1CC-334F-4694-902E-F14A103F4E86}" type="pres">
      <dgm:prSet presAssocID="{66C3ECD3-54AD-430E-8E6B-5989A8DDD1E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C9E7B4F-F22B-4F60-A50C-C41B85A36BDB}" type="pres">
      <dgm:prSet presAssocID="{D94659AE-75F7-4770-9B80-FDD17C6595FA}" presName="composite" presStyleCnt="0"/>
      <dgm:spPr/>
      <dgm:t>
        <a:bodyPr/>
        <a:lstStyle/>
        <a:p>
          <a:endParaRPr lang="ru-RU"/>
        </a:p>
      </dgm:t>
    </dgm:pt>
    <dgm:pt modelId="{32140E80-8B23-475F-BA54-D266730B6D99}" type="pres">
      <dgm:prSet presAssocID="{D94659AE-75F7-4770-9B80-FDD17C6595FA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7D96A4-07F3-4A1A-9059-C22E6FD1AB60}" type="pres">
      <dgm:prSet presAssocID="{D94659AE-75F7-4770-9B80-FDD17C6595FA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8D66D-4AD0-4188-AFCD-9E22B1AD9ECB}" type="pres">
      <dgm:prSet presAssocID="{F3E29151-588D-4F99-BC37-C447352982B8}" presName="space" presStyleCnt="0"/>
      <dgm:spPr/>
      <dgm:t>
        <a:bodyPr/>
        <a:lstStyle/>
        <a:p>
          <a:endParaRPr lang="ru-RU"/>
        </a:p>
      </dgm:t>
    </dgm:pt>
    <dgm:pt modelId="{10908705-2CC5-4E97-856C-726BCCA32C01}" type="pres">
      <dgm:prSet presAssocID="{D3B7DB35-3E15-4BBC-A85D-1022CD63C454}" presName="composite" presStyleCnt="0"/>
      <dgm:spPr/>
      <dgm:t>
        <a:bodyPr/>
        <a:lstStyle/>
        <a:p>
          <a:endParaRPr lang="ru-RU"/>
        </a:p>
      </dgm:t>
    </dgm:pt>
    <dgm:pt modelId="{88045DF5-C87C-4788-BF47-2C90236406D2}" type="pres">
      <dgm:prSet presAssocID="{D3B7DB35-3E15-4BBC-A85D-1022CD63C454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80E92E-21CE-4B9F-8268-483F5A54D97C}" type="pres">
      <dgm:prSet presAssocID="{D3B7DB35-3E15-4BBC-A85D-1022CD63C454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465F73-D96F-4C56-B0A6-874DCECD3DC0}" type="presOf" srcId="{5848CBF3-0C49-4AD5-880B-02C0AB4B3FE7}" destId="{E07D96A4-07F3-4A1A-9059-C22E6FD1AB60}" srcOrd="0" destOrd="0" presId="urn:microsoft.com/office/officeart/2005/8/layout/hList1"/>
    <dgm:cxn modelId="{EF9490C9-23D6-4D55-81F2-9B943768F8A8}" srcId="{D3B7DB35-3E15-4BBC-A85D-1022CD63C454}" destId="{F4EE6A51-4283-47F6-B713-BECEC5679E25}" srcOrd="0" destOrd="0" parTransId="{5E457D2E-C463-405A-AE14-733358C24DD4}" sibTransId="{37B853B6-EDF4-4C2B-9DA4-540DB45DD800}"/>
    <dgm:cxn modelId="{DC8EAB72-ED14-457F-B48C-EFA8CE23A97A}" type="presOf" srcId="{BBDF8CE3-799F-48C0-A308-F42DA9F37D63}" destId="{1C80E92E-21CE-4B9F-8268-483F5A54D97C}" srcOrd="0" destOrd="3" presId="urn:microsoft.com/office/officeart/2005/8/layout/hList1"/>
    <dgm:cxn modelId="{84E7940B-84E1-4AF1-B8EF-31DD0F5F3270}" srcId="{D3B7DB35-3E15-4BBC-A85D-1022CD63C454}" destId="{C9749B49-EC56-4D22-852B-DD658CF8434D}" srcOrd="4" destOrd="0" parTransId="{52B36B80-70D4-49F3-A444-9704AFBAA5F8}" sibTransId="{59AA40BA-5A4A-4F8B-892E-DD0F7199F8E6}"/>
    <dgm:cxn modelId="{454083E7-A321-48AA-8599-A4A17EC87F6C}" srcId="{66C3ECD3-54AD-430E-8E6B-5989A8DDD1E1}" destId="{D94659AE-75F7-4770-9B80-FDD17C6595FA}" srcOrd="0" destOrd="0" parTransId="{7A34AFA2-389C-40C5-9E5F-ADD6FCBBFCAD}" sibTransId="{F3E29151-588D-4F99-BC37-C447352982B8}"/>
    <dgm:cxn modelId="{7826ABEA-8329-4EBC-82BE-C216CA7C30D2}" type="presOf" srcId="{9EC778C3-A07D-408F-93F4-3CC780A46840}" destId="{1C80E92E-21CE-4B9F-8268-483F5A54D97C}" srcOrd="0" destOrd="2" presId="urn:microsoft.com/office/officeart/2005/8/layout/hList1"/>
    <dgm:cxn modelId="{F1E9BACD-D569-47F3-B913-3D00228D48F4}" type="presOf" srcId="{388FA31C-D2F7-45B2-A2D4-40D146A4FEE0}" destId="{1C80E92E-21CE-4B9F-8268-483F5A54D97C}" srcOrd="0" destOrd="1" presId="urn:microsoft.com/office/officeart/2005/8/layout/hList1"/>
    <dgm:cxn modelId="{9346FDA8-6561-4225-A380-FA3C2D4D968D}" srcId="{D94659AE-75F7-4770-9B80-FDD17C6595FA}" destId="{5848CBF3-0C49-4AD5-880B-02C0AB4B3FE7}" srcOrd="0" destOrd="0" parTransId="{67A0A330-9ADF-4400-86E8-76DB69705051}" sibTransId="{0A5CC233-513D-42F3-BCCF-F9FFEC5FD46F}"/>
    <dgm:cxn modelId="{1CF3001F-8B50-4C34-91D9-591E32F9E834}" type="presOf" srcId="{66C3ECD3-54AD-430E-8E6B-5989A8DDD1E1}" destId="{D7B9D1CC-334F-4694-902E-F14A103F4E86}" srcOrd="0" destOrd="0" presId="urn:microsoft.com/office/officeart/2005/8/layout/hList1"/>
    <dgm:cxn modelId="{1E94F480-7939-40B4-8D42-6F33E699F42B}" srcId="{D3B7DB35-3E15-4BBC-A85D-1022CD63C454}" destId="{BBDF8CE3-799F-48C0-A308-F42DA9F37D63}" srcOrd="3" destOrd="0" parTransId="{24B6CB32-B834-4E08-BD9C-5EDE1D4C18DD}" sibTransId="{B9FB5812-F2D6-4FC3-A6DA-4482EF2D3E43}"/>
    <dgm:cxn modelId="{5C67BCE0-D3C4-45BB-B073-2F3CC72AA83C}" type="presOf" srcId="{F4EE6A51-4283-47F6-B713-BECEC5679E25}" destId="{1C80E92E-21CE-4B9F-8268-483F5A54D97C}" srcOrd="0" destOrd="0" presId="urn:microsoft.com/office/officeart/2005/8/layout/hList1"/>
    <dgm:cxn modelId="{A0A4DE81-A81E-4C3C-BC7D-735D24D4553A}" type="presOf" srcId="{D3B7DB35-3E15-4BBC-A85D-1022CD63C454}" destId="{88045DF5-C87C-4788-BF47-2C90236406D2}" srcOrd="0" destOrd="0" presId="urn:microsoft.com/office/officeart/2005/8/layout/hList1"/>
    <dgm:cxn modelId="{5085BD2E-1E47-418E-B30A-EFF50F4B8B1D}" srcId="{66C3ECD3-54AD-430E-8E6B-5989A8DDD1E1}" destId="{D3B7DB35-3E15-4BBC-A85D-1022CD63C454}" srcOrd="1" destOrd="0" parTransId="{FD23D85C-4B9A-4BCA-A9E1-08D26A796C19}" sibTransId="{F594961E-99F3-4262-8332-E71FE6ACA470}"/>
    <dgm:cxn modelId="{44EBE4E9-1F55-4AB4-AADE-12366C6EC0A5}" srcId="{D3B7DB35-3E15-4BBC-A85D-1022CD63C454}" destId="{388FA31C-D2F7-45B2-A2D4-40D146A4FEE0}" srcOrd="1" destOrd="0" parTransId="{FDFC7571-BF40-4536-B607-6983575CB1D6}" sibTransId="{9118643C-D03B-4F76-A101-81BB30BBBABB}"/>
    <dgm:cxn modelId="{E7DF2F32-4404-4733-8874-00DBEAC628C7}" srcId="{D3B7DB35-3E15-4BBC-A85D-1022CD63C454}" destId="{9EC778C3-A07D-408F-93F4-3CC780A46840}" srcOrd="2" destOrd="0" parTransId="{C83F7FE4-F039-48E3-A678-7A84E553D863}" sibTransId="{8607DE65-F6C1-4CF1-A786-3019AD92695A}"/>
    <dgm:cxn modelId="{9551BC54-CAE7-4BC9-8BF3-DFA6C2D9F6C1}" type="presOf" srcId="{C9749B49-EC56-4D22-852B-DD658CF8434D}" destId="{1C80E92E-21CE-4B9F-8268-483F5A54D97C}" srcOrd="0" destOrd="4" presId="urn:microsoft.com/office/officeart/2005/8/layout/hList1"/>
    <dgm:cxn modelId="{D9F840F8-D74C-4A07-8D32-6FDB602F0778}" type="presOf" srcId="{D94659AE-75F7-4770-9B80-FDD17C6595FA}" destId="{32140E80-8B23-475F-BA54-D266730B6D99}" srcOrd="0" destOrd="0" presId="urn:microsoft.com/office/officeart/2005/8/layout/hList1"/>
    <dgm:cxn modelId="{FC661851-229E-4A5B-86F9-16D9AE728F0F}" type="presParOf" srcId="{D7B9D1CC-334F-4694-902E-F14A103F4E86}" destId="{7C9E7B4F-F22B-4F60-A50C-C41B85A36BDB}" srcOrd="0" destOrd="0" presId="urn:microsoft.com/office/officeart/2005/8/layout/hList1"/>
    <dgm:cxn modelId="{57CBAFF5-A246-4BB3-828E-EFE034A2782F}" type="presParOf" srcId="{7C9E7B4F-F22B-4F60-A50C-C41B85A36BDB}" destId="{32140E80-8B23-475F-BA54-D266730B6D99}" srcOrd="0" destOrd="0" presId="urn:microsoft.com/office/officeart/2005/8/layout/hList1"/>
    <dgm:cxn modelId="{826774A5-5564-41E7-A7C7-BB82D8D835A2}" type="presParOf" srcId="{7C9E7B4F-F22B-4F60-A50C-C41B85A36BDB}" destId="{E07D96A4-07F3-4A1A-9059-C22E6FD1AB60}" srcOrd="1" destOrd="0" presId="urn:microsoft.com/office/officeart/2005/8/layout/hList1"/>
    <dgm:cxn modelId="{44C09CD4-C284-443E-A23C-E9C7A8B5D783}" type="presParOf" srcId="{D7B9D1CC-334F-4694-902E-F14A103F4E86}" destId="{5648D66D-4AD0-4188-AFCD-9E22B1AD9ECB}" srcOrd="1" destOrd="0" presId="urn:microsoft.com/office/officeart/2005/8/layout/hList1"/>
    <dgm:cxn modelId="{E007BA16-6452-411B-9140-FC6A9D27B57B}" type="presParOf" srcId="{D7B9D1CC-334F-4694-902E-F14A103F4E86}" destId="{10908705-2CC5-4E97-856C-726BCCA32C01}" srcOrd="2" destOrd="0" presId="urn:microsoft.com/office/officeart/2005/8/layout/hList1"/>
    <dgm:cxn modelId="{9C45E913-A8D2-43A2-9ECB-FAD0B0DF5F68}" type="presParOf" srcId="{10908705-2CC5-4E97-856C-726BCCA32C01}" destId="{88045DF5-C87C-4788-BF47-2C90236406D2}" srcOrd="0" destOrd="0" presId="urn:microsoft.com/office/officeart/2005/8/layout/hList1"/>
    <dgm:cxn modelId="{4CDA7102-ED54-4CA5-BEB0-0B82DE1DB3CB}" type="presParOf" srcId="{10908705-2CC5-4E97-856C-726BCCA32C01}" destId="{1C80E92E-21CE-4B9F-8268-483F5A54D97C}" srcOrd="1" destOrd="0" presId="urn:microsoft.com/office/officeart/2005/8/layout/h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CF4043D-95E2-4F7F-8781-7D9C787B3E81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C4856FA3-2210-400E-B925-978D88AD0DB5}">
      <dgm:prSet phldrT="[Текст]" custT="1"/>
      <dgm:spPr/>
      <dgm:t>
        <a:bodyPr/>
        <a:lstStyle/>
        <a:p>
          <a:r>
            <a:rPr lang="ru-RU" sz="1800" dirty="0" smtClean="0"/>
            <a:t>Выявление проблемы</a:t>
          </a:r>
          <a:endParaRPr lang="ru-RU" sz="1800" dirty="0"/>
        </a:p>
      </dgm:t>
    </dgm:pt>
    <dgm:pt modelId="{53A85D47-E8DF-4031-A8BD-8B518D08A9DB}" type="parTrans" cxnId="{81099B38-F22E-408A-8613-84D2006F4A9E}">
      <dgm:prSet/>
      <dgm:spPr/>
      <dgm:t>
        <a:bodyPr/>
        <a:lstStyle/>
        <a:p>
          <a:endParaRPr lang="ru-RU"/>
        </a:p>
      </dgm:t>
    </dgm:pt>
    <dgm:pt modelId="{AA547DD1-6CFF-432C-A756-4FF4B4B625E2}" type="sibTrans" cxnId="{81099B38-F22E-408A-8613-84D2006F4A9E}">
      <dgm:prSet/>
      <dgm:spPr/>
      <dgm:t>
        <a:bodyPr/>
        <a:lstStyle/>
        <a:p>
          <a:endParaRPr lang="ru-RU"/>
        </a:p>
      </dgm:t>
    </dgm:pt>
    <dgm:pt modelId="{1DEE5EC0-174C-4EC4-AAF6-1B51C8371939}">
      <dgm:prSet phldrT="[Текст]" custT="1"/>
      <dgm:spPr/>
      <dgm:t>
        <a:bodyPr/>
        <a:lstStyle/>
        <a:p>
          <a:r>
            <a:rPr lang="ru-RU" sz="1800" dirty="0" smtClean="0"/>
            <a:t>выяснение факторов, обусловивших возникновениепроблемы. </a:t>
          </a:r>
          <a:endParaRPr lang="ru-RU" sz="1800" dirty="0"/>
        </a:p>
      </dgm:t>
    </dgm:pt>
    <dgm:pt modelId="{1509FDCE-574F-4CA7-8BC7-C381D2E2B407}" type="parTrans" cxnId="{ED9DFAE4-F2AF-4B5F-A477-6CFB9D21C9EA}">
      <dgm:prSet/>
      <dgm:spPr/>
      <dgm:t>
        <a:bodyPr/>
        <a:lstStyle/>
        <a:p>
          <a:endParaRPr lang="ru-RU"/>
        </a:p>
      </dgm:t>
    </dgm:pt>
    <dgm:pt modelId="{2E74CFDA-23D3-4A2F-9473-E30C1086AEE8}" type="sibTrans" cxnId="{ED9DFAE4-F2AF-4B5F-A477-6CFB9D21C9EA}">
      <dgm:prSet/>
      <dgm:spPr/>
      <dgm:t>
        <a:bodyPr/>
        <a:lstStyle/>
        <a:p>
          <a:endParaRPr lang="ru-RU"/>
        </a:p>
      </dgm:t>
    </dgm:pt>
    <dgm:pt modelId="{9564346D-BC68-48D6-9D47-D0813D7412EC}">
      <dgm:prSet custT="1"/>
      <dgm:spPr/>
      <dgm:t>
        <a:bodyPr/>
        <a:lstStyle/>
        <a:p>
          <a:r>
            <a:rPr lang="ru-RU" sz="1800" dirty="0" smtClean="0"/>
            <a:t>оценка и ранжирование проблемы</a:t>
          </a:r>
          <a:endParaRPr lang="ru-RU" sz="1800" dirty="0"/>
        </a:p>
      </dgm:t>
    </dgm:pt>
    <dgm:pt modelId="{21AFB137-9B5C-4524-99A5-15D1CC0ABF34}" type="parTrans" cxnId="{4E64ADA9-8FB9-47CC-B227-2540050B4864}">
      <dgm:prSet/>
      <dgm:spPr/>
      <dgm:t>
        <a:bodyPr/>
        <a:lstStyle/>
        <a:p>
          <a:endParaRPr lang="ru-RU"/>
        </a:p>
      </dgm:t>
    </dgm:pt>
    <dgm:pt modelId="{8A27E8F8-2314-404B-81FF-D1B0782ABBCF}" type="sibTrans" cxnId="{4E64ADA9-8FB9-47CC-B227-2540050B4864}">
      <dgm:prSet/>
      <dgm:spPr/>
      <dgm:t>
        <a:bodyPr/>
        <a:lstStyle/>
        <a:p>
          <a:endParaRPr lang="ru-RU"/>
        </a:p>
      </dgm:t>
    </dgm:pt>
    <dgm:pt modelId="{557AAA89-E3BD-4972-8D5D-AF39FCFE4B0B}" type="pres">
      <dgm:prSet presAssocID="{ACF4043D-95E2-4F7F-8781-7D9C787B3E81}" presName="Name0" presStyleCnt="0">
        <dgm:presLayoutVars>
          <dgm:dir/>
          <dgm:resizeHandles val="exact"/>
        </dgm:presLayoutVars>
      </dgm:prSet>
      <dgm:spPr/>
    </dgm:pt>
    <dgm:pt modelId="{FFE86F9E-B4E7-4C7A-8F0E-FA1E501257C2}" type="pres">
      <dgm:prSet presAssocID="{C4856FA3-2210-400E-B925-978D88AD0DB5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6B52C8-F37B-4A49-9E87-20DCDF56DAC3}" type="pres">
      <dgm:prSet presAssocID="{AA547DD1-6CFF-432C-A756-4FF4B4B625E2}" presName="sibTrans" presStyleLbl="sibTrans2D1" presStyleIdx="0" presStyleCnt="2"/>
      <dgm:spPr/>
      <dgm:t>
        <a:bodyPr/>
        <a:lstStyle/>
        <a:p>
          <a:endParaRPr lang="ru-RU"/>
        </a:p>
      </dgm:t>
    </dgm:pt>
    <dgm:pt modelId="{D8F402A8-BAD9-41DC-A0F7-885D955386EE}" type="pres">
      <dgm:prSet presAssocID="{AA547DD1-6CFF-432C-A756-4FF4B4B625E2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AB377CDF-227C-4B5B-8C0C-63DEB133DB88}" type="pres">
      <dgm:prSet presAssocID="{9564346D-BC68-48D6-9D47-D0813D7412E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27CABB-9E0D-48FC-B0E9-28C04D20E420}" type="pres">
      <dgm:prSet presAssocID="{8A27E8F8-2314-404B-81FF-D1B0782ABBCF}" presName="sibTrans" presStyleLbl="sibTrans2D1" presStyleIdx="1" presStyleCnt="2"/>
      <dgm:spPr/>
      <dgm:t>
        <a:bodyPr/>
        <a:lstStyle/>
        <a:p>
          <a:endParaRPr lang="ru-RU"/>
        </a:p>
      </dgm:t>
    </dgm:pt>
    <dgm:pt modelId="{E71CBF50-9D37-415A-B215-7068C217732E}" type="pres">
      <dgm:prSet presAssocID="{8A27E8F8-2314-404B-81FF-D1B0782ABBCF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DC3EBC21-690C-423B-89A0-1E7653BFEF61}" type="pres">
      <dgm:prSet presAssocID="{1DEE5EC0-174C-4EC4-AAF6-1B51C8371939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D9DFAE4-F2AF-4B5F-A477-6CFB9D21C9EA}" srcId="{ACF4043D-95E2-4F7F-8781-7D9C787B3E81}" destId="{1DEE5EC0-174C-4EC4-AAF6-1B51C8371939}" srcOrd="2" destOrd="0" parTransId="{1509FDCE-574F-4CA7-8BC7-C381D2E2B407}" sibTransId="{2E74CFDA-23D3-4A2F-9473-E30C1086AEE8}"/>
    <dgm:cxn modelId="{673270EE-3DEB-4FAA-B6BA-FAB650C416A1}" type="presOf" srcId="{AA547DD1-6CFF-432C-A756-4FF4B4B625E2}" destId="{DA6B52C8-F37B-4A49-9E87-20DCDF56DAC3}" srcOrd="0" destOrd="0" presId="urn:microsoft.com/office/officeart/2005/8/layout/process1"/>
    <dgm:cxn modelId="{CE4891AE-DF8C-420B-A10C-DB14DDDF5659}" type="presOf" srcId="{8A27E8F8-2314-404B-81FF-D1B0782ABBCF}" destId="{6927CABB-9E0D-48FC-B0E9-28C04D20E420}" srcOrd="0" destOrd="0" presId="urn:microsoft.com/office/officeart/2005/8/layout/process1"/>
    <dgm:cxn modelId="{80C7547F-BE71-4800-BEDC-019946C09563}" type="presOf" srcId="{1DEE5EC0-174C-4EC4-AAF6-1B51C8371939}" destId="{DC3EBC21-690C-423B-89A0-1E7653BFEF61}" srcOrd="0" destOrd="0" presId="urn:microsoft.com/office/officeart/2005/8/layout/process1"/>
    <dgm:cxn modelId="{4E64ADA9-8FB9-47CC-B227-2540050B4864}" srcId="{ACF4043D-95E2-4F7F-8781-7D9C787B3E81}" destId="{9564346D-BC68-48D6-9D47-D0813D7412EC}" srcOrd="1" destOrd="0" parTransId="{21AFB137-9B5C-4524-99A5-15D1CC0ABF34}" sibTransId="{8A27E8F8-2314-404B-81FF-D1B0782ABBCF}"/>
    <dgm:cxn modelId="{81099B38-F22E-408A-8613-84D2006F4A9E}" srcId="{ACF4043D-95E2-4F7F-8781-7D9C787B3E81}" destId="{C4856FA3-2210-400E-B925-978D88AD0DB5}" srcOrd="0" destOrd="0" parTransId="{53A85D47-E8DF-4031-A8BD-8B518D08A9DB}" sibTransId="{AA547DD1-6CFF-432C-A756-4FF4B4B625E2}"/>
    <dgm:cxn modelId="{0EFF7759-1230-4741-8E07-F03C17963C46}" type="presOf" srcId="{AA547DD1-6CFF-432C-A756-4FF4B4B625E2}" destId="{D8F402A8-BAD9-41DC-A0F7-885D955386EE}" srcOrd="1" destOrd="0" presId="urn:microsoft.com/office/officeart/2005/8/layout/process1"/>
    <dgm:cxn modelId="{1FA761A8-F1D8-4FF1-8314-1CD76A3702DA}" type="presOf" srcId="{ACF4043D-95E2-4F7F-8781-7D9C787B3E81}" destId="{557AAA89-E3BD-4972-8D5D-AF39FCFE4B0B}" srcOrd="0" destOrd="0" presId="urn:microsoft.com/office/officeart/2005/8/layout/process1"/>
    <dgm:cxn modelId="{7382C41D-F508-4DB8-A7E4-F8241FEA252D}" type="presOf" srcId="{8A27E8F8-2314-404B-81FF-D1B0782ABBCF}" destId="{E71CBF50-9D37-415A-B215-7068C217732E}" srcOrd="1" destOrd="0" presId="urn:microsoft.com/office/officeart/2005/8/layout/process1"/>
    <dgm:cxn modelId="{219295D8-26DA-44D3-8285-745217059902}" type="presOf" srcId="{9564346D-BC68-48D6-9D47-D0813D7412EC}" destId="{AB377CDF-227C-4B5B-8C0C-63DEB133DB88}" srcOrd="0" destOrd="0" presId="urn:microsoft.com/office/officeart/2005/8/layout/process1"/>
    <dgm:cxn modelId="{65BB97D7-6581-41FF-A67D-ABCF4250B25B}" type="presOf" srcId="{C4856FA3-2210-400E-B925-978D88AD0DB5}" destId="{FFE86F9E-B4E7-4C7A-8F0E-FA1E501257C2}" srcOrd="0" destOrd="0" presId="urn:microsoft.com/office/officeart/2005/8/layout/process1"/>
    <dgm:cxn modelId="{01B4CC31-4CA5-48FC-9319-009048BD4666}" type="presParOf" srcId="{557AAA89-E3BD-4972-8D5D-AF39FCFE4B0B}" destId="{FFE86F9E-B4E7-4C7A-8F0E-FA1E501257C2}" srcOrd="0" destOrd="0" presId="urn:microsoft.com/office/officeart/2005/8/layout/process1"/>
    <dgm:cxn modelId="{FC03642B-00E1-4DFF-B0E9-13E572C1B4F7}" type="presParOf" srcId="{557AAA89-E3BD-4972-8D5D-AF39FCFE4B0B}" destId="{DA6B52C8-F37B-4A49-9E87-20DCDF56DAC3}" srcOrd="1" destOrd="0" presId="urn:microsoft.com/office/officeart/2005/8/layout/process1"/>
    <dgm:cxn modelId="{B80BD759-6598-4478-BD5A-A1FA8A076B8A}" type="presParOf" srcId="{DA6B52C8-F37B-4A49-9E87-20DCDF56DAC3}" destId="{D8F402A8-BAD9-41DC-A0F7-885D955386EE}" srcOrd="0" destOrd="0" presId="urn:microsoft.com/office/officeart/2005/8/layout/process1"/>
    <dgm:cxn modelId="{B0E08C73-F0CE-442C-A543-F40883D8CB8B}" type="presParOf" srcId="{557AAA89-E3BD-4972-8D5D-AF39FCFE4B0B}" destId="{AB377CDF-227C-4B5B-8C0C-63DEB133DB88}" srcOrd="2" destOrd="0" presId="urn:microsoft.com/office/officeart/2005/8/layout/process1"/>
    <dgm:cxn modelId="{90875B20-BB63-4774-BB99-B35A5940D6FF}" type="presParOf" srcId="{557AAA89-E3BD-4972-8D5D-AF39FCFE4B0B}" destId="{6927CABB-9E0D-48FC-B0E9-28C04D20E420}" srcOrd="3" destOrd="0" presId="urn:microsoft.com/office/officeart/2005/8/layout/process1"/>
    <dgm:cxn modelId="{F0DF1816-7436-4B96-A6EB-17892BB37D15}" type="presParOf" srcId="{6927CABB-9E0D-48FC-B0E9-28C04D20E420}" destId="{E71CBF50-9D37-415A-B215-7068C217732E}" srcOrd="0" destOrd="0" presId="urn:microsoft.com/office/officeart/2005/8/layout/process1"/>
    <dgm:cxn modelId="{9C5AD84B-998D-487F-88C5-380DCAB679B3}" type="presParOf" srcId="{557AAA89-E3BD-4972-8D5D-AF39FCFE4B0B}" destId="{DC3EBC21-690C-423B-89A0-1E7653BFEF61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658AFE-547B-45DB-AE07-2628735CFAA6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1D8A7563-B798-4A51-AE63-5854249D5BE7}">
      <dgm:prSet phldrT="[Текст]" custT="1"/>
      <dgm:spPr/>
      <dgm:t>
        <a:bodyPr/>
        <a:lstStyle/>
        <a:p>
          <a:r>
            <a:rPr lang="ru-RU" sz="1600" dirty="0" smtClean="0"/>
            <a:t>Систематизация</a:t>
          </a:r>
        </a:p>
        <a:p>
          <a:r>
            <a:rPr lang="ru-RU" sz="1600" dirty="0" smtClean="0"/>
            <a:t>  анализ </a:t>
          </a:r>
        </a:p>
        <a:p>
          <a:r>
            <a:rPr lang="ru-RU" sz="1600" dirty="0" smtClean="0"/>
            <a:t> обобщение </a:t>
          </a:r>
          <a:endParaRPr lang="ru-RU" sz="1600" dirty="0"/>
        </a:p>
      </dgm:t>
    </dgm:pt>
    <dgm:pt modelId="{BC44CB14-B229-440D-958C-0AFD18E58B08}" type="parTrans" cxnId="{04CCC697-22D3-45A2-B3D0-0161A6567E0F}">
      <dgm:prSet/>
      <dgm:spPr/>
      <dgm:t>
        <a:bodyPr/>
        <a:lstStyle/>
        <a:p>
          <a:endParaRPr lang="ru-RU"/>
        </a:p>
      </dgm:t>
    </dgm:pt>
    <dgm:pt modelId="{021E4C27-42E8-4054-8316-4AF3BB61913A}" type="sibTrans" cxnId="{04CCC697-22D3-45A2-B3D0-0161A6567E0F}">
      <dgm:prSet/>
      <dgm:spPr/>
      <dgm:t>
        <a:bodyPr/>
        <a:lstStyle/>
        <a:p>
          <a:endParaRPr lang="ru-RU"/>
        </a:p>
      </dgm:t>
    </dgm:pt>
    <dgm:pt modelId="{AB987385-019D-4F9D-99C6-E4DEB5E7028F}">
      <dgm:prSet custT="1"/>
      <dgm:spPr/>
      <dgm:t>
        <a:bodyPr/>
        <a:lstStyle/>
        <a:p>
          <a:r>
            <a:rPr lang="ru-RU" sz="1600" dirty="0" smtClean="0"/>
            <a:t> цели и задач</a:t>
          </a:r>
          <a:endParaRPr lang="ru-RU" sz="1600" dirty="0"/>
        </a:p>
      </dgm:t>
    </dgm:pt>
    <dgm:pt modelId="{2895743C-FA27-496F-BB2B-CDA342AC4A67}" type="parTrans" cxnId="{F284E9E5-757D-462E-97C6-AF96380505DC}">
      <dgm:prSet/>
      <dgm:spPr/>
      <dgm:t>
        <a:bodyPr/>
        <a:lstStyle/>
        <a:p>
          <a:endParaRPr lang="ru-RU"/>
        </a:p>
      </dgm:t>
    </dgm:pt>
    <dgm:pt modelId="{4A86C1C9-2B5D-4C65-BC52-4B25F7BCA6A9}" type="sibTrans" cxnId="{F284E9E5-757D-462E-97C6-AF96380505DC}">
      <dgm:prSet/>
      <dgm:spPr/>
      <dgm:t>
        <a:bodyPr/>
        <a:lstStyle/>
        <a:p>
          <a:endParaRPr lang="ru-RU"/>
        </a:p>
      </dgm:t>
    </dgm:pt>
    <dgm:pt modelId="{A93F99CC-284C-4627-B011-F07F64E4D626}">
      <dgm:prSet custT="1"/>
      <dgm:spPr/>
      <dgm:t>
        <a:bodyPr/>
        <a:lstStyle/>
        <a:p>
          <a:r>
            <a:rPr lang="ru-RU" sz="1600" dirty="0" smtClean="0"/>
            <a:t> программы действий</a:t>
          </a:r>
          <a:endParaRPr lang="ru-RU" sz="1600" dirty="0"/>
        </a:p>
      </dgm:t>
    </dgm:pt>
    <dgm:pt modelId="{DE2BC8A6-295F-4BB6-BF29-F852C4BD53E1}" type="parTrans" cxnId="{D4C7B344-1650-4E74-9931-D7715733FDAA}">
      <dgm:prSet/>
      <dgm:spPr/>
      <dgm:t>
        <a:bodyPr/>
        <a:lstStyle/>
        <a:p>
          <a:endParaRPr lang="ru-RU"/>
        </a:p>
      </dgm:t>
    </dgm:pt>
    <dgm:pt modelId="{80178C93-DB9F-49E2-A6DF-10FB95292353}" type="sibTrans" cxnId="{D4C7B344-1650-4E74-9931-D7715733FDAA}">
      <dgm:prSet/>
      <dgm:spPr/>
      <dgm:t>
        <a:bodyPr/>
        <a:lstStyle/>
        <a:p>
          <a:endParaRPr lang="ru-RU"/>
        </a:p>
      </dgm:t>
    </dgm:pt>
    <dgm:pt modelId="{DBE1A132-C550-48E1-BF3C-876E9807FA97}">
      <dgm:prSet custT="1"/>
      <dgm:spPr/>
      <dgm:t>
        <a:bodyPr/>
        <a:lstStyle/>
        <a:p>
          <a:r>
            <a:rPr lang="ru-RU" sz="1600" dirty="0" smtClean="0"/>
            <a:t> содержания, форм и методов социально-педагогической работы </a:t>
          </a:r>
          <a:endParaRPr lang="ru-RU" sz="1600" dirty="0"/>
        </a:p>
      </dgm:t>
    </dgm:pt>
    <dgm:pt modelId="{FF27AFB4-DE0B-4F4F-9FC3-49DB4478104E}" type="parTrans" cxnId="{297E33F0-EBE6-4820-B208-F2D4A98DE0D5}">
      <dgm:prSet/>
      <dgm:spPr/>
      <dgm:t>
        <a:bodyPr/>
        <a:lstStyle/>
        <a:p>
          <a:endParaRPr lang="ru-RU"/>
        </a:p>
      </dgm:t>
    </dgm:pt>
    <dgm:pt modelId="{E676E90B-B8AC-4368-84C6-6092D42401F7}" type="sibTrans" cxnId="{297E33F0-EBE6-4820-B208-F2D4A98DE0D5}">
      <dgm:prSet/>
      <dgm:spPr/>
      <dgm:t>
        <a:bodyPr/>
        <a:lstStyle/>
        <a:p>
          <a:endParaRPr lang="ru-RU"/>
        </a:p>
      </dgm:t>
    </dgm:pt>
    <dgm:pt modelId="{3D9F90CE-165F-4D2A-AD1D-5047513CCB04}" type="pres">
      <dgm:prSet presAssocID="{0B658AFE-547B-45DB-AE07-2628735CFAA6}" presName="Name0" presStyleCnt="0">
        <dgm:presLayoutVars>
          <dgm:dir/>
          <dgm:resizeHandles val="exact"/>
        </dgm:presLayoutVars>
      </dgm:prSet>
      <dgm:spPr/>
    </dgm:pt>
    <dgm:pt modelId="{3797FDCE-5CB6-4398-A03F-19A483E80266}" type="pres">
      <dgm:prSet presAssocID="{1D8A7563-B798-4A51-AE63-5854249D5BE7}" presName="node" presStyleLbl="node1" presStyleIdx="0" presStyleCnt="4" custScaleX="136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8E76A2-BCE1-4F53-B1E4-EEE366669DEC}" type="pres">
      <dgm:prSet presAssocID="{021E4C27-42E8-4054-8316-4AF3BB61913A}" presName="sibTrans" presStyleLbl="sibTrans2D1" presStyleIdx="0" presStyleCnt="3"/>
      <dgm:spPr/>
      <dgm:t>
        <a:bodyPr/>
        <a:lstStyle/>
        <a:p>
          <a:endParaRPr lang="ru-RU"/>
        </a:p>
      </dgm:t>
    </dgm:pt>
    <dgm:pt modelId="{27B5CC8A-EE79-43F2-B065-B2C6EB986159}" type="pres">
      <dgm:prSet presAssocID="{021E4C27-42E8-4054-8316-4AF3BB61913A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5AE5E6FC-0DD5-4536-B0CA-DFC94617CA4C}" type="pres">
      <dgm:prSet presAssocID="{AB987385-019D-4F9D-99C6-E4DEB5E7028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A63256-8FF6-4725-AA82-BFC7DF435310}" type="pres">
      <dgm:prSet presAssocID="{4A86C1C9-2B5D-4C65-BC52-4B25F7BCA6A9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33AFA7F-43CD-43C1-8E19-BF9E9DBED74A}" type="pres">
      <dgm:prSet presAssocID="{4A86C1C9-2B5D-4C65-BC52-4B25F7BCA6A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91320932-3241-4577-8FAD-6585252C60CC}" type="pres">
      <dgm:prSet presAssocID="{A93F99CC-284C-4627-B011-F07F64E4D62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EA8A5-AD26-4638-B53C-1BFB03B4A74D}" type="pres">
      <dgm:prSet presAssocID="{80178C93-DB9F-49E2-A6DF-10FB95292353}" presName="sibTrans" presStyleLbl="sibTrans2D1" presStyleIdx="2" presStyleCnt="3"/>
      <dgm:spPr/>
      <dgm:t>
        <a:bodyPr/>
        <a:lstStyle/>
        <a:p>
          <a:endParaRPr lang="ru-RU"/>
        </a:p>
      </dgm:t>
    </dgm:pt>
    <dgm:pt modelId="{1CED3AFB-A0EE-47A5-96F7-7C111A2A7B11}" type="pres">
      <dgm:prSet presAssocID="{80178C93-DB9F-49E2-A6DF-10FB95292353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1406E03B-FE26-4BC0-9C50-118F23389008}" type="pres">
      <dgm:prSet presAssocID="{DBE1A132-C550-48E1-BF3C-876E9807FA97}" presName="node" presStyleLbl="node1" presStyleIdx="3" presStyleCnt="4" custScaleX="1179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CDE3E19-1FAC-4776-8871-BE8F81191247}" type="presOf" srcId="{4A86C1C9-2B5D-4C65-BC52-4B25F7BCA6A9}" destId="{84A63256-8FF6-4725-AA82-BFC7DF435310}" srcOrd="0" destOrd="0" presId="urn:microsoft.com/office/officeart/2005/8/layout/process1"/>
    <dgm:cxn modelId="{AB2E0A6F-FF3A-4674-A76A-477F7193ED7D}" type="presOf" srcId="{0B658AFE-547B-45DB-AE07-2628735CFAA6}" destId="{3D9F90CE-165F-4D2A-AD1D-5047513CCB04}" srcOrd="0" destOrd="0" presId="urn:microsoft.com/office/officeart/2005/8/layout/process1"/>
    <dgm:cxn modelId="{947482C0-058B-4C25-8BC4-6CF50229917B}" type="presOf" srcId="{021E4C27-42E8-4054-8316-4AF3BB61913A}" destId="{27B5CC8A-EE79-43F2-B065-B2C6EB986159}" srcOrd="1" destOrd="0" presId="urn:microsoft.com/office/officeart/2005/8/layout/process1"/>
    <dgm:cxn modelId="{04CCC697-22D3-45A2-B3D0-0161A6567E0F}" srcId="{0B658AFE-547B-45DB-AE07-2628735CFAA6}" destId="{1D8A7563-B798-4A51-AE63-5854249D5BE7}" srcOrd="0" destOrd="0" parTransId="{BC44CB14-B229-440D-958C-0AFD18E58B08}" sibTransId="{021E4C27-42E8-4054-8316-4AF3BB61913A}"/>
    <dgm:cxn modelId="{5D9D4795-7536-4802-BDDA-B3DDBA31C90F}" type="presOf" srcId="{A93F99CC-284C-4627-B011-F07F64E4D626}" destId="{91320932-3241-4577-8FAD-6585252C60CC}" srcOrd="0" destOrd="0" presId="urn:microsoft.com/office/officeart/2005/8/layout/process1"/>
    <dgm:cxn modelId="{16489429-0759-41A6-A817-2DA6908BCFD6}" type="presOf" srcId="{1D8A7563-B798-4A51-AE63-5854249D5BE7}" destId="{3797FDCE-5CB6-4398-A03F-19A483E80266}" srcOrd="0" destOrd="0" presId="urn:microsoft.com/office/officeart/2005/8/layout/process1"/>
    <dgm:cxn modelId="{D4C7B344-1650-4E74-9931-D7715733FDAA}" srcId="{0B658AFE-547B-45DB-AE07-2628735CFAA6}" destId="{A93F99CC-284C-4627-B011-F07F64E4D626}" srcOrd="2" destOrd="0" parTransId="{DE2BC8A6-295F-4BB6-BF29-F852C4BD53E1}" sibTransId="{80178C93-DB9F-49E2-A6DF-10FB95292353}"/>
    <dgm:cxn modelId="{297E33F0-EBE6-4820-B208-F2D4A98DE0D5}" srcId="{0B658AFE-547B-45DB-AE07-2628735CFAA6}" destId="{DBE1A132-C550-48E1-BF3C-876E9807FA97}" srcOrd="3" destOrd="0" parTransId="{FF27AFB4-DE0B-4F4F-9FC3-49DB4478104E}" sibTransId="{E676E90B-B8AC-4368-84C6-6092D42401F7}"/>
    <dgm:cxn modelId="{E4856706-000A-4B66-8C19-823C5C0B8FB3}" type="presOf" srcId="{021E4C27-42E8-4054-8316-4AF3BB61913A}" destId="{6F8E76A2-BCE1-4F53-B1E4-EEE366669DEC}" srcOrd="0" destOrd="0" presId="urn:microsoft.com/office/officeart/2005/8/layout/process1"/>
    <dgm:cxn modelId="{876B99E8-EB65-4A91-99EF-A39025320BD6}" type="presOf" srcId="{80178C93-DB9F-49E2-A6DF-10FB95292353}" destId="{0A5EA8A5-AD26-4638-B53C-1BFB03B4A74D}" srcOrd="0" destOrd="0" presId="urn:microsoft.com/office/officeart/2005/8/layout/process1"/>
    <dgm:cxn modelId="{F284E9E5-757D-462E-97C6-AF96380505DC}" srcId="{0B658AFE-547B-45DB-AE07-2628735CFAA6}" destId="{AB987385-019D-4F9D-99C6-E4DEB5E7028F}" srcOrd="1" destOrd="0" parTransId="{2895743C-FA27-496F-BB2B-CDA342AC4A67}" sibTransId="{4A86C1C9-2B5D-4C65-BC52-4B25F7BCA6A9}"/>
    <dgm:cxn modelId="{67F4E238-10E5-401F-96E6-8166DF43B92C}" type="presOf" srcId="{80178C93-DB9F-49E2-A6DF-10FB95292353}" destId="{1CED3AFB-A0EE-47A5-96F7-7C111A2A7B11}" srcOrd="1" destOrd="0" presId="urn:microsoft.com/office/officeart/2005/8/layout/process1"/>
    <dgm:cxn modelId="{3301CDE1-174E-4AB6-8496-01C3B10C8B9E}" type="presOf" srcId="{4A86C1C9-2B5D-4C65-BC52-4B25F7BCA6A9}" destId="{433AFA7F-43CD-43C1-8E19-BF9E9DBED74A}" srcOrd="1" destOrd="0" presId="urn:microsoft.com/office/officeart/2005/8/layout/process1"/>
    <dgm:cxn modelId="{AD381357-E52A-4E23-93FD-2486D7DC667B}" type="presOf" srcId="{AB987385-019D-4F9D-99C6-E4DEB5E7028F}" destId="{5AE5E6FC-0DD5-4536-B0CA-DFC94617CA4C}" srcOrd="0" destOrd="0" presId="urn:microsoft.com/office/officeart/2005/8/layout/process1"/>
    <dgm:cxn modelId="{BB4A2B29-CA09-4266-BCB1-D1DA9D04E499}" type="presOf" srcId="{DBE1A132-C550-48E1-BF3C-876E9807FA97}" destId="{1406E03B-FE26-4BC0-9C50-118F23389008}" srcOrd="0" destOrd="0" presId="urn:microsoft.com/office/officeart/2005/8/layout/process1"/>
    <dgm:cxn modelId="{F3B2A760-8553-4CC7-93C4-00246A1FD83B}" type="presParOf" srcId="{3D9F90CE-165F-4D2A-AD1D-5047513CCB04}" destId="{3797FDCE-5CB6-4398-A03F-19A483E80266}" srcOrd="0" destOrd="0" presId="urn:microsoft.com/office/officeart/2005/8/layout/process1"/>
    <dgm:cxn modelId="{0EC42402-12D1-427C-BF62-0BEF8B0A5277}" type="presParOf" srcId="{3D9F90CE-165F-4D2A-AD1D-5047513CCB04}" destId="{6F8E76A2-BCE1-4F53-B1E4-EEE366669DEC}" srcOrd="1" destOrd="0" presId="urn:microsoft.com/office/officeart/2005/8/layout/process1"/>
    <dgm:cxn modelId="{507B8B5D-961F-40C4-B526-B97E059898D4}" type="presParOf" srcId="{6F8E76A2-BCE1-4F53-B1E4-EEE366669DEC}" destId="{27B5CC8A-EE79-43F2-B065-B2C6EB986159}" srcOrd="0" destOrd="0" presId="urn:microsoft.com/office/officeart/2005/8/layout/process1"/>
    <dgm:cxn modelId="{4C81ADDD-84D4-4DB7-8AFD-4FFD061C36B9}" type="presParOf" srcId="{3D9F90CE-165F-4D2A-AD1D-5047513CCB04}" destId="{5AE5E6FC-0DD5-4536-B0CA-DFC94617CA4C}" srcOrd="2" destOrd="0" presId="urn:microsoft.com/office/officeart/2005/8/layout/process1"/>
    <dgm:cxn modelId="{2E650D8D-EC20-449B-AF26-F065BD2934C6}" type="presParOf" srcId="{3D9F90CE-165F-4D2A-AD1D-5047513CCB04}" destId="{84A63256-8FF6-4725-AA82-BFC7DF435310}" srcOrd="3" destOrd="0" presId="urn:microsoft.com/office/officeart/2005/8/layout/process1"/>
    <dgm:cxn modelId="{F61786C7-21C9-41E5-A51C-D477DEBB7828}" type="presParOf" srcId="{84A63256-8FF6-4725-AA82-BFC7DF435310}" destId="{433AFA7F-43CD-43C1-8E19-BF9E9DBED74A}" srcOrd="0" destOrd="0" presId="urn:microsoft.com/office/officeart/2005/8/layout/process1"/>
    <dgm:cxn modelId="{8A625FB5-8EEC-4AC0-A5E9-D7372B5EB445}" type="presParOf" srcId="{3D9F90CE-165F-4D2A-AD1D-5047513CCB04}" destId="{91320932-3241-4577-8FAD-6585252C60CC}" srcOrd="4" destOrd="0" presId="urn:microsoft.com/office/officeart/2005/8/layout/process1"/>
    <dgm:cxn modelId="{3188EE3A-448A-4C30-84BF-5D4F51590D28}" type="presParOf" srcId="{3D9F90CE-165F-4D2A-AD1D-5047513CCB04}" destId="{0A5EA8A5-AD26-4638-B53C-1BFB03B4A74D}" srcOrd="5" destOrd="0" presId="urn:microsoft.com/office/officeart/2005/8/layout/process1"/>
    <dgm:cxn modelId="{B8315405-0276-4131-8B59-88418CC11ABE}" type="presParOf" srcId="{0A5EA8A5-AD26-4638-B53C-1BFB03B4A74D}" destId="{1CED3AFB-A0EE-47A5-96F7-7C111A2A7B11}" srcOrd="0" destOrd="0" presId="urn:microsoft.com/office/officeart/2005/8/layout/process1"/>
    <dgm:cxn modelId="{2527E65B-7F4D-4DBF-8F9A-75B4868AEF47}" type="presParOf" srcId="{3D9F90CE-165F-4D2A-AD1D-5047513CCB04}" destId="{1406E03B-FE26-4BC0-9C50-118F23389008}" srcOrd="6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96A6C19-5F86-4C7B-BED0-FD8762AA1E70}" type="doc">
      <dgm:prSet loTypeId="urn:microsoft.com/office/officeart/2005/8/layout/hProcess9" loCatId="process" qsTypeId="urn:microsoft.com/office/officeart/2005/8/quickstyle/simple1" qsCatId="simple" csTypeId="urn:microsoft.com/office/officeart/2005/8/colors/accent0_1" csCatId="mainScheme" phldr="1"/>
      <dgm:spPr/>
    </dgm:pt>
    <dgm:pt modelId="{BFEFF9D3-DE44-4CA8-8D90-D6C502E47C7D}">
      <dgm:prSet phldrT="[Текст]"/>
      <dgm:spPr/>
      <dgm:t>
        <a:bodyPr/>
        <a:lstStyle/>
        <a:p>
          <a:r>
            <a:rPr lang="ru-RU" dirty="0" smtClean="0"/>
            <a:t>реализация программы</a:t>
          </a:r>
          <a:endParaRPr lang="ru-RU" dirty="0"/>
        </a:p>
      </dgm:t>
    </dgm:pt>
    <dgm:pt modelId="{ABD24ECF-5530-43F9-BBCC-3C5FBEE41E05}" type="parTrans" cxnId="{0EA92AA2-424D-4FC3-9418-777BDE774E45}">
      <dgm:prSet/>
      <dgm:spPr/>
      <dgm:t>
        <a:bodyPr/>
        <a:lstStyle/>
        <a:p>
          <a:endParaRPr lang="ru-RU"/>
        </a:p>
      </dgm:t>
    </dgm:pt>
    <dgm:pt modelId="{1C8407DF-55E2-43F7-A111-8F8099258969}" type="sibTrans" cxnId="{0EA92AA2-424D-4FC3-9418-777BDE774E45}">
      <dgm:prSet/>
      <dgm:spPr/>
      <dgm:t>
        <a:bodyPr/>
        <a:lstStyle/>
        <a:p>
          <a:endParaRPr lang="ru-RU"/>
        </a:p>
      </dgm:t>
    </dgm:pt>
    <dgm:pt modelId="{66F564D2-EFEB-4A28-A765-2C1C36BEAE97}">
      <dgm:prSet phldrT="[Текст]"/>
      <dgm:spPr/>
      <dgm:t>
        <a:bodyPr/>
        <a:lstStyle/>
        <a:p>
          <a:r>
            <a:rPr lang="ru-RU" dirty="0" smtClean="0"/>
            <a:t>исполнители</a:t>
          </a:r>
          <a:endParaRPr lang="ru-RU" dirty="0"/>
        </a:p>
      </dgm:t>
    </dgm:pt>
    <dgm:pt modelId="{9D3914CE-7F8A-4C43-BA9E-5A26D7479775}" type="parTrans" cxnId="{924FE349-EBE7-4FAF-BAD1-D484F28B9DC0}">
      <dgm:prSet/>
      <dgm:spPr/>
      <dgm:t>
        <a:bodyPr/>
        <a:lstStyle/>
        <a:p>
          <a:endParaRPr lang="ru-RU"/>
        </a:p>
      </dgm:t>
    </dgm:pt>
    <dgm:pt modelId="{2A0BCA00-9F07-4115-A80D-0DA72216518C}" type="sibTrans" cxnId="{924FE349-EBE7-4FAF-BAD1-D484F28B9DC0}">
      <dgm:prSet/>
      <dgm:spPr/>
      <dgm:t>
        <a:bodyPr/>
        <a:lstStyle/>
        <a:p>
          <a:endParaRPr lang="ru-RU"/>
        </a:p>
      </dgm:t>
    </dgm:pt>
    <dgm:pt modelId="{78BDD546-33B1-4658-BB2D-C22366B02E7E}">
      <dgm:prSet phldrT="[Текст]"/>
      <dgm:spPr/>
      <dgm:t>
        <a:bodyPr/>
        <a:lstStyle/>
        <a:p>
          <a:r>
            <a:rPr lang="ru-RU" dirty="0" smtClean="0"/>
            <a:t>Сроки и время</a:t>
          </a:r>
          <a:endParaRPr lang="ru-RU" dirty="0"/>
        </a:p>
      </dgm:t>
    </dgm:pt>
    <dgm:pt modelId="{7D42936A-B333-46EB-8DD5-CE2D5D6D6FF2}" type="parTrans" cxnId="{9929AF21-F557-4498-AEE0-1F0EE348C1CC}">
      <dgm:prSet/>
      <dgm:spPr/>
      <dgm:t>
        <a:bodyPr/>
        <a:lstStyle/>
        <a:p>
          <a:endParaRPr lang="ru-RU"/>
        </a:p>
      </dgm:t>
    </dgm:pt>
    <dgm:pt modelId="{980B0474-4403-43A4-ACC1-2247B8A07A59}" type="sibTrans" cxnId="{9929AF21-F557-4498-AEE0-1F0EE348C1CC}">
      <dgm:prSet/>
      <dgm:spPr/>
      <dgm:t>
        <a:bodyPr/>
        <a:lstStyle/>
        <a:p>
          <a:endParaRPr lang="ru-RU"/>
        </a:p>
      </dgm:t>
    </dgm:pt>
    <dgm:pt modelId="{7B3FD15B-2ABA-4646-9DF4-D2BE56234A2A}" type="pres">
      <dgm:prSet presAssocID="{A96A6C19-5F86-4C7B-BED0-FD8762AA1E70}" presName="CompostProcess" presStyleCnt="0">
        <dgm:presLayoutVars>
          <dgm:dir/>
          <dgm:resizeHandles val="exact"/>
        </dgm:presLayoutVars>
      </dgm:prSet>
      <dgm:spPr/>
    </dgm:pt>
    <dgm:pt modelId="{707071E7-43EF-4B78-B7F6-C1F458DB1CF5}" type="pres">
      <dgm:prSet presAssocID="{A96A6C19-5F86-4C7B-BED0-FD8762AA1E70}" presName="arrow" presStyleLbl="bgShp" presStyleIdx="0" presStyleCnt="1"/>
      <dgm:spPr/>
    </dgm:pt>
    <dgm:pt modelId="{734D5C9D-A47F-4DDE-A8F3-8ED67AEAA42A}" type="pres">
      <dgm:prSet presAssocID="{A96A6C19-5F86-4C7B-BED0-FD8762AA1E70}" presName="linearProcess" presStyleCnt="0"/>
      <dgm:spPr/>
    </dgm:pt>
    <dgm:pt modelId="{749368A5-F8A2-40F9-B0B8-3E5B44F295A4}" type="pres">
      <dgm:prSet presAssocID="{BFEFF9D3-DE44-4CA8-8D90-D6C502E47C7D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D4A3AA-6F01-4FF1-87FF-C63892F04C5F}" type="pres">
      <dgm:prSet presAssocID="{1C8407DF-55E2-43F7-A111-8F8099258969}" presName="sibTrans" presStyleCnt="0"/>
      <dgm:spPr/>
    </dgm:pt>
    <dgm:pt modelId="{8E64DB8F-E97A-448D-A7DF-91BA3AB3504E}" type="pres">
      <dgm:prSet presAssocID="{66F564D2-EFEB-4A28-A765-2C1C36BEAE97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66BA12-AFF3-460E-A704-AB9C5AF45F29}" type="pres">
      <dgm:prSet presAssocID="{2A0BCA00-9F07-4115-A80D-0DA72216518C}" presName="sibTrans" presStyleCnt="0"/>
      <dgm:spPr/>
    </dgm:pt>
    <dgm:pt modelId="{795A3C22-6558-48C2-9FD4-973D77A2C726}" type="pres">
      <dgm:prSet presAssocID="{78BDD546-33B1-4658-BB2D-C22366B02E7E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EA92AA2-424D-4FC3-9418-777BDE774E45}" srcId="{A96A6C19-5F86-4C7B-BED0-FD8762AA1E70}" destId="{BFEFF9D3-DE44-4CA8-8D90-D6C502E47C7D}" srcOrd="0" destOrd="0" parTransId="{ABD24ECF-5530-43F9-BBCC-3C5FBEE41E05}" sibTransId="{1C8407DF-55E2-43F7-A111-8F8099258969}"/>
    <dgm:cxn modelId="{924FE349-EBE7-4FAF-BAD1-D484F28B9DC0}" srcId="{A96A6C19-5F86-4C7B-BED0-FD8762AA1E70}" destId="{66F564D2-EFEB-4A28-A765-2C1C36BEAE97}" srcOrd="1" destOrd="0" parTransId="{9D3914CE-7F8A-4C43-BA9E-5A26D7479775}" sibTransId="{2A0BCA00-9F07-4115-A80D-0DA72216518C}"/>
    <dgm:cxn modelId="{74C38DEC-6545-494E-8B1E-25711E105B3B}" type="presOf" srcId="{78BDD546-33B1-4658-BB2D-C22366B02E7E}" destId="{795A3C22-6558-48C2-9FD4-973D77A2C726}" srcOrd="0" destOrd="0" presId="urn:microsoft.com/office/officeart/2005/8/layout/hProcess9"/>
    <dgm:cxn modelId="{AD69251D-DC73-4DC7-B3CE-1B748859E55D}" type="presOf" srcId="{66F564D2-EFEB-4A28-A765-2C1C36BEAE97}" destId="{8E64DB8F-E97A-448D-A7DF-91BA3AB3504E}" srcOrd="0" destOrd="0" presId="urn:microsoft.com/office/officeart/2005/8/layout/hProcess9"/>
    <dgm:cxn modelId="{18FA4B3C-8C44-44E8-A1C8-F33CBA5C745B}" type="presOf" srcId="{A96A6C19-5F86-4C7B-BED0-FD8762AA1E70}" destId="{7B3FD15B-2ABA-4646-9DF4-D2BE56234A2A}" srcOrd="0" destOrd="0" presId="urn:microsoft.com/office/officeart/2005/8/layout/hProcess9"/>
    <dgm:cxn modelId="{9929AF21-F557-4498-AEE0-1F0EE348C1CC}" srcId="{A96A6C19-5F86-4C7B-BED0-FD8762AA1E70}" destId="{78BDD546-33B1-4658-BB2D-C22366B02E7E}" srcOrd="2" destOrd="0" parTransId="{7D42936A-B333-46EB-8DD5-CE2D5D6D6FF2}" sibTransId="{980B0474-4403-43A4-ACC1-2247B8A07A59}"/>
    <dgm:cxn modelId="{A7451BAA-9523-4197-8281-CD8F6F1D390C}" type="presOf" srcId="{BFEFF9D3-DE44-4CA8-8D90-D6C502E47C7D}" destId="{749368A5-F8A2-40F9-B0B8-3E5B44F295A4}" srcOrd="0" destOrd="0" presId="urn:microsoft.com/office/officeart/2005/8/layout/hProcess9"/>
    <dgm:cxn modelId="{29C1B8A1-83BF-49F2-9F2E-0F4D09656609}" type="presParOf" srcId="{7B3FD15B-2ABA-4646-9DF4-D2BE56234A2A}" destId="{707071E7-43EF-4B78-B7F6-C1F458DB1CF5}" srcOrd="0" destOrd="0" presId="urn:microsoft.com/office/officeart/2005/8/layout/hProcess9"/>
    <dgm:cxn modelId="{1C325B42-C930-4B4E-9DAA-F60C60B51701}" type="presParOf" srcId="{7B3FD15B-2ABA-4646-9DF4-D2BE56234A2A}" destId="{734D5C9D-A47F-4DDE-A8F3-8ED67AEAA42A}" srcOrd="1" destOrd="0" presId="urn:microsoft.com/office/officeart/2005/8/layout/hProcess9"/>
    <dgm:cxn modelId="{CA817613-1169-4684-9EDE-E5B6EECA8843}" type="presParOf" srcId="{734D5C9D-A47F-4DDE-A8F3-8ED67AEAA42A}" destId="{749368A5-F8A2-40F9-B0B8-3E5B44F295A4}" srcOrd="0" destOrd="0" presId="urn:microsoft.com/office/officeart/2005/8/layout/hProcess9"/>
    <dgm:cxn modelId="{86BAB334-3267-4978-8C19-330293BBC370}" type="presParOf" srcId="{734D5C9D-A47F-4DDE-A8F3-8ED67AEAA42A}" destId="{33D4A3AA-6F01-4FF1-87FF-C63892F04C5F}" srcOrd="1" destOrd="0" presId="urn:microsoft.com/office/officeart/2005/8/layout/hProcess9"/>
    <dgm:cxn modelId="{07206E2C-0CCA-49FF-B2AB-DAEA7E2C746C}" type="presParOf" srcId="{734D5C9D-A47F-4DDE-A8F3-8ED67AEAA42A}" destId="{8E64DB8F-E97A-448D-A7DF-91BA3AB3504E}" srcOrd="2" destOrd="0" presId="urn:microsoft.com/office/officeart/2005/8/layout/hProcess9"/>
    <dgm:cxn modelId="{8FC94E20-C1A3-4873-AE0B-6F5AC5B6A7C5}" type="presParOf" srcId="{734D5C9D-A47F-4DDE-A8F3-8ED67AEAA42A}" destId="{C166BA12-AFF3-460E-A704-AB9C5AF45F29}" srcOrd="3" destOrd="0" presId="urn:microsoft.com/office/officeart/2005/8/layout/hProcess9"/>
    <dgm:cxn modelId="{ADF53542-0A00-443F-92C4-2361B884EE1C}" type="presParOf" srcId="{734D5C9D-A47F-4DDE-A8F3-8ED67AEAA42A}" destId="{795A3C22-6558-48C2-9FD4-973D77A2C726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B1B089A-251C-44BB-AC0E-C562A207C7D0}" type="doc">
      <dgm:prSet loTypeId="urn:microsoft.com/office/officeart/2005/8/layout/process1" loCatId="process" qsTypeId="urn:microsoft.com/office/officeart/2005/8/quickstyle/simple1" qsCatId="simple" csTypeId="urn:microsoft.com/office/officeart/2005/8/colors/accent0_1" csCatId="mainScheme" phldr="1"/>
      <dgm:spPr/>
    </dgm:pt>
    <dgm:pt modelId="{220CB942-F90E-425E-A1E0-1F06A7147BE6}">
      <dgm:prSet phldrT="[Текст]" custT="1"/>
      <dgm:spPr/>
      <dgm:t>
        <a:bodyPr/>
        <a:lstStyle/>
        <a:p>
          <a:r>
            <a:rPr lang="ru-RU" sz="1800" dirty="0" smtClean="0"/>
            <a:t>Анализ итогов деятельности </a:t>
          </a:r>
          <a:endParaRPr lang="ru-RU" sz="1800" dirty="0"/>
        </a:p>
      </dgm:t>
    </dgm:pt>
    <dgm:pt modelId="{280B8EBB-8547-4CC4-8058-10726FD83D93}" type="parTrans" cxnId="{254821A4-49CB-41A6-9974-2F45F428C887}">
      <dgm:prSet/>
      <dgm:spPr/>
      <dgm:t>
        <a:bodyPr/>
        <a:lstStyle/>
        <a:p>
          <a:endParaRPr lang="ru-RU"/>
        </a:p>
      </dgm:t>
    </dgm:pt>
    <dgm:pt modelId="{1B2E275F-ED12-4AF2-B6FA-E840C58D6D00}" type="sibTrans" cxnId="{254821A4-49CB-41A6-9974-2F45F428C887}">
      <dgm:prSet/>
      <dgm:spPr/>
      <dgm:t>
        <a:bodyPr/>
        <a:lstStyle/>
        <a:p>
          <a:endParaRPr lang="ru-RU"/>
        </a:p>
      </dgm:t>
    </dgm:pt>
    <dgm:pt modelId="{129ADBAA-6C3B-49E8-9438-FD6CDA840E9C}">
      <dgm:prSet phldrT="[Текст]" custT="1"/>
      <dgm:spPr/>
      <dgm:t>
        <a:bodyPr/>
        <a:lstStyle/>
        <a:p>
          <a:r>
            <a:rPr lang="ru-RU" sz="1800" dirty="0" err="1" smtClean="0"/>
            <a:t>Факторы,спо</a:t>
          </a:r>
          <a:r>
            <a:rPr lang="en-US" sz="1800" dirty="0" smtClean="0"/>
            <a:t>-</a:t>
          </a:r>
          <a:r>
            <a:rPr lang="ru-RU" sz="1800" dirty="0" err="1" smtClean="0"/>
            <a:t>собствующие</a:t>
          </a:r>
          <a:r>
            <a:rPr lang="ru-RU" sz="1800" dirty="0" smtClean="0"/>
            <a:t> решению задач</a:t>
          </a:r>
          <a:endParaRPr lang="ru-RU" sz="1800" dirty="0"/>
        </a:p>
      </dgm:t>
    </dgm:pt>
    <dgm:pt modelId="{0668443B-DA3D-4075-9C7A-6951E99021BA}" type="parTrans" cxnId="{31CA51E8-BBA4-4A87-9416-ED936E140073}">
      <dgm:prSet/>
      <dgm:spPr/>
      <dgm:t>
        <a:bodyPr/>
        <a:lstStyle/>
        <a:p>
          <a:endParaRPr lang="ru-RU"/>
        </a:p>
      </dgm:t>
    </dgm:pt>
    <dgm:pt modelId="{BDE9CF0D-CDB5-4B0D-BFCA-A357C802D8AA}" type="sibTrans" cxnId="{31CA51E8-BBA4-4A87-9416-ED936E140073}">
      <dgm:prSet/>
      <dgm:spPr/>
      <dgm:t>
        <a:bodyPr/>
        <a:lstStyle/>
        <a:p>
          <a:endParaRPr lang="ru-RU"/>
        </a:p>
      </dgm:t>
    </dgm:pt>
    <dgm:pt modelId="{81518273-C3F3-4357-A927-F9B97A44FB21}">
      <dgm:prSet phldrT="[Текст]" custT="1"/>
      <dgm:spPr/>
      <dgm:t>
        <a:bodyPr/>
        <a:lstStyle/>
        <a:p>
          <a:r>
            <a:rPr lang="ru-RU" sz="1800" dirty="0" smtClean="0"/>
            <a:t>Пути устранения недостатков</a:t>
          </a:r>
          <a:endParaRPr lang="ru-RU" sz="1800" dirty="0"/>
        </a:p>
      </dgm:t>
    </dgm:pt>
    <dgm:pt modelId="{C2C28327-743A-45AF-8E40-6F9BE1BC6701}" type="parTrans" cxnId="{B9149703-1075-4828-94E3-6E05E2ADFD03}">
      <dgm:prSet/>
      <dgm:spPr/>
      <dgm:t>
        <a:bodyPr/>
        <a:lstStyle/>
        <a:p>
          <a:endParaRPr lang="ru-RU"/>
        </a:p>
      </dgm:t>
    </dgm:pt>
    <dgm:pt modelId="{4FEAE321-6694-4400-A094-90CE970CEFAF}" type="sibTrans" cxnId="{B9149703-1075-4828-94E3-6E05E2ADFD03}">
      <dgm:prSet/>
      <dgm:spPr/>
      <dgm:t>
        <a:bodyPr/>
        <a:lstStyle/>
        <a:p>
          <a:endParaRPr lang="ru-RU"/>
        </a:p>
      </dgm:t>
    </dgm:pt>
    <dgm:pt modelId="{EE1CE41C-5FB0-484E-8DB2-0B7DB9BD1662}" type="pres">
      <dgm:prSet presAssocID="{CB1B089A-251C-44BB-AC0E-C562A207C7D0}" presName="Name0" presStyleCnt="0">
        <dgm:presLayoutVars>
          <dgm:dir/>
          <dgm:resizeHandles val="exact"/>
        </dgm:presLayoutVars>
      </dgm:prSet>
      <dgm:spPr/>
    </dgm:pt>
    <dgm:pt modelId="{834355DF-B672-471C-80AF-4E82B989164E}" type="pres">
      <dgm:prSet presAssocID="{220CB942-F90E-425E-A1E0-1F06A7147BE6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81D4DC-613A-4269-812D-FCAF4E7D0D4F}" type="pres">
      <dgm:prSet presAssocID="{1B2E275F-ED12-4AF2-B6FA-E840C58D6D00}" presName="sibTrans" presStyleLbl="sibTrans2D1" presStyleIdx="0" presStyleCnt="2"/>
      <dgm:spPr/>
      <dgm:t>
        <a:bodyPr/>
        <a:lstStyle/>
        <a:p>
          <a:endParaRPr lang="ru-RU"/>
        </a:p>
      </dgm:t>
    </dgm:pt>
    <dgm:pt modelId="{A5E669B3-83E5-481A-9BF2-3489B97700D7}" type="pres">
      <dgm:prSet presAssocID="{1B2E275F-ED12-4AF2-B6FA-E840C58D6D00}" presName="connectorText" presStyleLbl="sibTrans2D1" presStyleIdx="0" presStyleCnt="2"/>
      <dgm:spPr/>
      <dgm:t>
        <a:bodyPr/>
        <a:lstStyle/>
        <a:p>
          <a:endParaRPr lang="ru-RU"/>
        </a:p>
      </dgm:t>
    </dgm:pt>
    <dgm:pt modelId="{1F8098C4-D565-48BF-8122-449BA59E19EB}" type="pres">
      <dgm:prSet presAssocID="{129ADBAA-6C3B-49E8-9438-FD6CDA840E9C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9DBA25-0CBD-4191-8107-379CE5409B21}" type="pres">
      <dgm:prSet presAssocID="{BDE9CF0D-CDB5-4B0D-BFCA-A357C802D8AA}" presName="sibTrans" presStyleLbl="sibTrans2D1" presStyleIdx="1" presStyleCnt="2"/>
      <dgm:spPr/>
      <dgm:t>
        <a:bodyPr/>
        <a:lstStyle/>
        <a:p>
          <a:endParaRPr lang="ru-RU"/>
        </a:p>
      </dgm:t>
    </dgm:pt>
    <dgm:pt modelId="{1AE7BAB0-45FF-4AE3-81DB-F4B7BC4CD849}" type="pres">
      <dgm:prSet presAssocID="{BDE9CF0D-CDB5-4B0D-BFCA-A357C802D8AA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43F821E9-DC9C-407E-A8FD-F432CEBB5A09}" type="pres">
      <dgm:prSet presAssocID="{81518273-C3F3-4357-A927-F9B97A44FB2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54821A4-49CB-41A6-9974-2F45F428C887}" srcId="{CB1B089A-251C-44BB-AC0E-C562A207C7D0}" destId="{220CB942-F90E-425E-A1E0-1F06A7147BE6}" srcOrd="0" destOrd="0" parTransId="{280B8EBB-8547-4CC4-8058-10726FD83D93}" sibTransId="{1B2E275F-ED12-4AF2-B6FA-E840C58D6D00}"/>
    <dgm:cxn modelId="{8E23AD77-2C0F-4DDF-8BAB-592979D3F876}" type="presOf" srcId="{BDE9CF0D-CDB5-4B0D-BFCA-A357C802D8AA}" destId="{479DBA25-0CBD-4191-8107-379CE5409B21}" srcOrd="0" destOrd="0" presId="urn:microsoft.com/office/officeart/2005/8/layout/process1"/>
    <dgm:cxn modelId="{0B79D810-A70D-4121-B202-D11FE21798DB}" type="presOf" srcId="{BDE9CF0D-CDB5-4B0D-BFCA-A357C802D8AA}" destId="{1AE7BAB0-45FF-4AE3-81DB-F4B7BC4CD849}" srcOrd="1" destOrd="0" presId="urn:microsoft.com/office/officeart/2005/8/layout/process1"/>
    <dgm:cxn modelId="{1F5A5ACA-4F6C-49FD-BEA5-38D3175829DF}" type="presOf" srcId="{81518273-C3F3-4357-A927-F9B97A44FB21}" destId="{43F821E9-DC9C-407E-A8FD-F432CEBB5A09}" srcOrd="0" destOrd="0" presId="urn:microsoft.com/office/officeart/2005/8/layout/process1"/>
    <dgm:cxn modelId="{31CA51E8-BBA4-4A87-9416-ED936E140073}" srcId="{CB1B089A-251C-44BB-AC0E-C562A207C7D0}" destId="{129ADBAA-6C3B-49E8-9438-FD6CDA840E9C}" srcOrd="1" destOrd="0" parTransId="{0668443B-DA3D-4075-9C7A-6951E99021BA}" sibTransId="{BDE9CF0D-CDB5-4B0D-BFCA-A357C802D8AA}"/>
    <dgm:cxn modelId="{52ACFBA2-577E-440D-A677-C796689A37B2}" type="presOf" srcId="{1B2E275F-ED12-4AF2-B6FA-E840C58D6D00}" destId="{F581D4DC-613A-4269-812D-FCAF4E7D0D4F}" srcOrd="0" destOrd="0" presId="urn:microsoft.com/office/officeart/2005/8/layout/process1"/>
    <dgm:cxn modelId="{24318C8B-7177-4774-BBFF-5BA865CFC91E}" type="presOf" srcId="{129ADBAA-6C3B-49E8-9438-FD6CDA840E9C}" destId="{1F8098C4-D565-48BF-8122-449BA59E19EB}" srcOrd="0" destOrd="0" presId="urn:microsoft.com/office/officeart/2005/8/layout/process1"/>
    <dgm:cxn modelId="{34BC2DBF-4670-41F4-B2DE-E21894E19B2A}" type="presOf" srcId="{1B2E275F-ED12-4AF2-B6FA-E840C58D6D00}" destId="{A5E669B3-83E5-481A-9BF2-3489B97700D7}" srcOrd="1" destOrd="0" presId="urn:microsoft.com/office/officeart/2005/8/layout/process1"/>
    <dgm:cxn modelId="{B9149703-1075-4828-94E3-6E05E2ADFD03}" srcId="{CB1B089A-251C-44BB-AC0E-C562A207C7D0}" destId="{81518273-C3F3-4357-A927-F9B97A44FB21}" srcOrd="2" destOrd="0" parTransId="{C2C28327-743A-45AF-8E40-6F9BE1BC6701}" sibTransId="{4FEAE321-6694-4400-A094-90CE970CEFAF}"/>
    <dgm:cxn modelId="{A7822D8C-8E7E-4358-9974-8CCE8DB97A96}" type="presOf" srcId="{220CB942-F90E-425E-A1E0-1F06A7147BE6}" destId="{834355DF-B672-471C-80AF-4E82B989164E}" srcOrd="0" destOrd="0" presId="urn:microsoft.com/office/officeart/2005/8/layout/process1"/>
    <dgm:cxn modelId="{3009078D-6630-410B-8206-A847D38DF9AE}" type="presOf" srcId="{CB1B089A-251C-44BB-AC0E-C562A207C7D0}" destId="{EE1CE41C-5FB0-484E-8DB2-0B7DB9BD1662}" srcOrd="0" destOrd="0" presId="urn:microsoft.com/office/officeart/2005/8/layout/process1"/>
    <dgm:cxn modelId="{B40B35F7-BAB7-4853-9C80-C836E992A817}" type="presParOf" srcId="{EE1CE41C-5FB0-484E-8DB2-0B7DB9BD1662}" destId="{834355DF-B672-471C-80AF-4E82B989164E}" srcOrd="0" destOrd="0" presId="urn:microsoft.com/office/officeart/2005/8/layout/process1"/>
    <dgm:cxn modelId="{F3220879-5514-4E7B-A588-B3BB8FDFF059}" type="presParOf" srcId="{EE1CE41C-5FB0-484E-8DB2-0B7DB9BD1662}" destId="{F581D4DC-613A-4269-812D-FCAF4E7D0D4F}" srcOrd="1" destOrd="0" presId="urn:microsoft.com/office/officeart/2005/8/layout/process1"/>
    <dgm:cxn modelId="{71CBC4F0-8A55-4DCA-980E-C0C0414E32DE}" type="presParOf" srcId="{F581D4DC-613A-4269-812D-FCAF4E7D0D4F}" destId="{A5E669B3-83E5-481A-9BF2-3489B97700D7}" srcOrd="0" destOrd="0" presId="urn:microsoft.com/office/officeart/2005/8/layout/process1"/>
    <dgm:cxn modelId="{2BBB3CC8-48B1-440D-9AA6-201FD10DC192}" type="presParOf" srcId="{EE1CE41C-5FB0-484E-8DB2-0B7DB9BD1662}" destId="{1F8098C4-D565-48BF-8122-449BA59E19EB}" srcOrd="2" destOrd="0" presId="urn:microsoft.com/office/officeart/2005/8/layout/process1"/>
    <dgm:cxn modelId="{335B3CBC-BB73-49B9-8D25-50911FC44892}" type="presParOf" srcId="{EE1CE41C-5FB0-484E-8DB2-0B7DB9BD1662}" destId="{479DBA25-0CBD-4191-8107-379CE5409B21}" srcOrd="3" destOrd="0" presId="urn:microsoft.com/office/officeart/2005/8/layout/process1"/>
    <dgm:cxn modelId="{26BCE518-5182-4156-AE4F-42EC126B2A67}" type="presParOf" srcId="{479DBA25-0CBD-4191-8107-379CE5409B21}" destId="{1AE7BAB0-45FF-4AE3-81DB-F4B7BC4CD849}" srcOrd="0" destOrd="0" presId="urn:microsoft.com/office/officeart/2005/8/layout/process1"/>
    <dgm:cxn modelId="{017970D4-908F-4E5A-B822-E04CF09E9272}" type="presParOf" srcId="{EE1CE41C-5FB0-484E-8DB2-0B7DB9BD1662}" destId="{43F821E9-DC9C-407E-A8FD-F432CEBB5A09}" srcOrd="4" destOrd="0" presId="urn:microsoft.com/office/officeart/2005/8/layout/process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7ABD3EC-180A-4DA4-AB0D-70E5D800235F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165771F-7440-404A-9F82-F085831B728D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i="0" dirty="0" smtClean="0"/>
            <a:t>.</a:t>
          </a:r>
          <a:r>
            <a:rPr lang="ru-RU" b="1" i="0" dirty="0" smtClean="0"/>
            <a:t>Изучение семьи </a:t>
          </a:r>
          <a:endParaRPr lang="ru-RU" dirty="0"/>
        </a:p>
      </dgm:t>
    </dgm:pt>
    <dgm:pt modelId="{906CF6A8-4611-45B1-B292-598CFD7869B0}" type="parTrans" cxnId="{B3A7018F-38E1-4F06-B5F3-64C13CF66B7D}">
      <dgm:prSet/>
      <dgm:spPr/>
      <dgm:t>
        <a:bodyPr/>
        <a:lstStyle/>
        <a:p>
          <a:endParaRPr lang="ru-RU"/>
        </a:p>
      </dgm:t>
    </dgm:pt>
    <dgm:pt modelId="{A23EF7CA-1CC5-43F9-B17F-C2408C14DED5}" type="sibTrans" cxnId="{B3A7018F-38E1-4F06-B5F3-64C13CF66B7D}">
      <dgm:prSet/>
      <dgm:spPr/>
      <dgm:t>
        <a:bodyPr/>
        <a:lstStyle/>
        <a:p>
          <a:endParaRPr lang="ru-RU"/>
        </a:p>
      </dgm:t>
    </dgm:pt>
    <dgm:pt modelId="{5DCC2C26-0718-4ECA-B871-19D2CA70C4B6}">
      <dgm:prSet phldrT="[Текст]" custT="1"/>
      <dgm:spPr/>
      <dgm:t>
        <a:bodyPr/>
        <a:lstStyle/>
        <a:p>
          <a:r>
            <a:rPr lang="ru-RU" sz="1600" dirty="0" smtClean="0"/>
            <a:t>сбор информации о семье.</a:t>
          </a:r>
          <a:endParaRPr lang="ru-RU" sz="1600" dirty="0"/>
        </a:p>
      </dgm:t>
    </dgm:pt>
    <dgm:pt modelId="{0A812C5D-EFDD-498B-A7F3-290140A4E944}" type="parTrans" cxnId="{DCBAC5B8-4757-4DE4-B7B3-156C99BD4E4A}">
      <dgm:prSet/>
      <dgm:spPr/>
      <dgm:t>
        <a:bodyPr/>
        <a:lstStyle/>
        <a:p>
          <a:endParaRPr lang="ru-RU"/>
        </a:p>
      </dgm:t>
    </dgm:pt>
    <dgm:pt modelId="{13AF21F5-51DA-4F25-8FF9-7A4C45557B0D}" type="sibTrans" cxnId="{DCBAC5B8-4757-4DE4-B7B3-156C99BD4E4A}">
      <dgm:prSet/>
      <dgm:spPr/>
      <dgm:t>
        <a:bodyPr/>
        <a:lstStyle/>
        <a:p>
          <a:endParaRPr lang="ru-RU"/>
        </a:p>
      </dgm:t>
    </dgm:pt>
    <dgm:pt modelId="{68D94DEE-6F00-4D61-A878-78DFB2E8D46B}">
      <dgm:prSet phldrT="[Текст]" custT="1"/>
      <dgm:spPr/>
      <dgm:t>
        <a:bodyPr/>
        <a:lstStyle/>
        <a:p>
          <a:r>
            <a:rPr lang="ru-RU" sz="1600" dirty="0" smtClean="0"/>
            <a:t>входная диагностика  внутрисемейных , детско-родительских отношений </a:t>
          </a:r>
          <a:endParaRPr lang="ru-RU" sz="1600" dirty="0"/>
        </a:p>
      </dgm:t>
    </dgm:pt>
    <dgm:pt modelId="{BD4B6FE8-7F55-4B57-8CB4-9A3F336BB1D0}" type="parTrans" cxnId="{9D144822-96EF-4F01-A9F0-BAB7A7B56D92}">
      <dgm:prSet/>
      <dgm:spPr/>
      <dgm:t>
        <a:bodyPr/>
        <a:lstStyle/>
        <a:p>
          <a:endParaRPr lang="ru-RU"/>
        </a:p>
      </dgm:t>
    </dgm:pt>
    <dgm:pt modelId="{334FA51B-53DB-47A2-B0CF-0EF71F4DB08F}" type="sibTrans" cxnId="{9D144822-96EF-4F01-A9F0-BAB7A7B56D92}">
      <dgm:prSet/>
      <dgm:spPr/>
      <dgm:t>
        <a:bodyPr/>
        <a:lstStyle/>
        <a:p>
          <a:endParaRPr lang="ru-RU"/>
        </a:p>
      </dgm:t>
    </dgm:pt>
    <dgm:pt modelId="{6719B1CA-5C6F-4D65-8F10-26E16A5C1F80}">
      <dgm:prSet phldrT="[Текст]"/>
      <dgm:spPr/>
      <dgm:t>
        <a:bodyPr/>
        <a:lstStyle/>
        <a:p>
          <a:r>
            <a:rPr lang="en-US" dirty="0" smtClean="0"/>
            <a:t>II</a:t>
          </a:r>
          <a:r>
            <a:rPr lang="ru-RU" i="0" dirty="0" smtClean="0"/>
            <a:t>.</a:t>
          </a:r>
          <a:r>
            <a:rPr lang="ru-RU" b="1" i="0" dirty="0" smtClean="0"/>
            <a:t>Анализ  информации</a:t>
          </a:r>
          <a:endParaRPr lang="ru-RU" dirty="0"/>
        </a:p>
      </dgm:t>
    </dgm:pt>
    <dgm:pt modelId="{27CFB8DC-5094-4E9F-B05E-8862E862DE7E}" type="parTrans" cxnId="{8530B83C-8CDD-499D-873D-ED1C77A63A93}">
      <dgm:prSet/>
      <dgm:spPr/>
      <dgm:t>
        <a:bodyPr/>
        <a:lstStyle/>
        <a:p>
          <a:endParaRPr lang="ru-RU"/>
        </a:p>
      </dgm:t>
    </dgm:pt>
    <dgm:pt modelId="{892D78A3-5F45-4ADD-8154-17DAD581EB43}" type="sibTrans" cxnId="{8530B83C-8CDD-499D-873D-ED1C77A63A93}">
      <dgm:prSet/>
      <dgm:spPr/>
      <dgm:t>
        <a:bodyPr/>
        <a:lstStyle/>
        <a:p>
          <a:endParaRPr lang="ru-RU"/>
        </a:p>
      </dgm:t>
    </dgm:pt>
    <dgm:pt modelId="{5D9EA8CE-ADD5-48C9-9C31-842D5DE39B2A}">
      <dgm:prSet phldrT="[Текст]" custT="1"/>
      <dgm:spPr/>
      <dgm:t>
        <a:bodyPr/>
        <a:lstStyle/>
        <a:p>
          <a:r>
            <a:rPr lang="ru-RU" sz="1600" dirty="0" smtClean="0"/>
            <a:t>программа индивидуальной реабилитации семьи</a:t>
          </a:r>
          <a:endParaRPr lang="ru-RU" sz="1600" dirty="0"/>
        </a:p>
      </dgm:t>
    </dgm:pt>
    <dgm:pt modelId="{3DF86303-DD78-4071-B8D7-9CBD2DEC4A14}" type="parTrans" cxnId="{7829B3C0-87DF-4695-866F-46F6261EA313}">
      <dgm:prSet/>
      <dgm:spPr/>
      <dgm:t>
        <a:bodyPr/>
        <a:lstStyle/>
        <a:p>
          <a:endParaRPr lang="ru-RU"/>
        </a:p>
      </dgm:t>
    </dgm:pt>
    <dgm:pt modelId="{CE863E9D-0C7C-4EB8-ABC5-CBEF2E97A7B6}" type="sibTrans" cxnId="{7829B3C0-87DF-4695-866F-46F6261EA313}">
      <dgm:prSet/>
      <dgm:spPr/>
      <dgm:t>
        <a:bodyPr/>
        <a:lstStyle/>
        <a:p>
          <a:endParaRPr lang="ru-RU"/>
        </a:p>
      </dgm:t>
    </dgm:pt>
    <dgm:pt modelId="{4D8D03B4-3FB1-4B1C-A48F-ED2C31503FE4}">
      <dgm:prSet phldrT="[Текст]"/>
      <dgm:spPr/>
      <dgm:t>
        <a:bodyPr/>
        <a:lstStyle/>
        <a:p>
          <a:r>
            <a:rPr lang="en-US" dirty="0" smtClean="0"/>
            <a:t>III</a:t>
          </a:r>
          <a:r>
            <a:rPr lang="ru-RU" i="0" dirty="0" smtClean="0"/>
            <a:t>.</a:t>
          </a:r>
          <a:r>
            <a:rPr lang="ru-RU" b="1" i="0" dirty="0" smtClean="0"/>
            <a:t>Педагогическое просвещение</a:t>
          </a:r>
        </a:p>
        <a:p>
          <a:r>
            <a:rPr lang="ru-RU" b="1" i="0" dirty="0" smtClean="0"/>
            <a:t>родителей</a:t>
          </a:r>
          <a:endParaRPr lang="ru-RU" dirty="0"/>
        </a:p>
      </dgm:t>
    </dgm:pt>
    <dgm:pt modelId="{EC48C5FE-F166-4326-9027-185DD7AB3D5E}" type="parTrans" cxnId="{099EABDC-4C8B-4FBB-9541-BE82023ADDFF}">
      <dgm:prSet/>
      <dgm:spPr/>
      <dgm:t>
        <a:bodyPr/>
        <a:lstStyle/>
        <a:p>
          <a:endParaRPr lang="ru-RU"/>
        </a:p>
      </dgm:t>
    </dgm:pt>
    <dgm:pt modelId="{CD48D056-DF23-4113-95BE-70831E304A7E}" type="sibTrans" cxnId="{099EABDC-4C8B-4FBB-9541-BE82023ADDFF}">
      <dgm:prSet/>
      <dgm:spPr/>
      <dgm:t>
        <a:bodyPr/>
        <a:lstStyle/>
        <a:p>
          <a:endParaRPr lang="ru-RU"/>
        </a:p>
      </dgm:t>
    </dgm:pt>
    <dgm:pt modelId="{94A189EE-442C-49F0-93DB-183C0664A212}">
      <dgm:prSet phldrT="[Текст]" custT="1"/>
      <dgm:spPr/>
      <dgm:t>
        <a:bodyPr/>
        <a:lstStyle/>
        <a:p>
          <a:r>
            <a:rPr lang="ru-RU" sz="1600" dirty="0" smtClean="0"/>
            <a:t>родительские собрания</a:t>
          </a:r>
          <a:endParaRPr lang="ru-RU" sz="1600" dirty="0"/>
        </a:p>
      </dgm:t>
    </dgm:pt>
    <dgm:pt modelId="{FF061D0E-E164-42B1-ACA8-D3014EC3E578}" type="parTrans" cxnId="{0E599560-2012-4BE7-B552-CA82FC094CB0}">
      <dgm:prSet/>
      <dgm:spPr/>
      <dgm:t>
        <a:bodyPr/>
        <a:lstStyle/>
        <a:p>
          <a:endParaRPr lang="ru-RU"/>
        </a:p>
      </dgm:t>
    </dgm:pt>
    <dgm:pt modelId="{45613B13-4A30-4A52-82B7-6640E0E3A360}" type="sibTrans" cxnId="{0E599560-2012-4BE7-B552-CA82FC094CB0}">
      <dgm:prSet/>
      <dgm:spPr/>
      <dgm:t>
        <a:bodyPr/>
        <a:lstStyle/>
        <a:p>
          <a:endParaRPr lang="ru-RU"/>
        </a:p>
      </dgm:t>
    </dgm:pt>
    <dgm:pt modelId="{44E22BB8-F3F9-4E22-99CF-11AEDEDA0B79}">
      <dgm:prSet custT="1"/>
      <dgm:spPr/>
      <dgm:t>
        <a:bodyPr/>
        <a:lstStyle/>
        <a:p>
          <a:r>
            <a:rPr lang="ru-RU" sz="1600" dirty="0" smtClean="0"/>
            <a:t>установление контакта с членами семьи</a:t>
          </a:r>
          <a:endParaRPr lang="ru-RU" sz="1600" dirty="0"/>
        </a:p>
      </dgm:t>
    </dgm:pt>
    <dgm:pt modelId="{EB1B39CE-E35D-40A3-A806-62CCAC3659E9}" type="parTrans" cxnId="{E7F41D97-093B-455F-8058-E45D4EBB0FEF}">
      <dgm:prSet/>
      <dgm:spPr/>
      <dgm:t>
        <a:bodyPr/>
        <a:lstStyle/>
        <a:p>
          <a:endParaRPr lang="ru-RU"/>
        </a:p>
      </dgm:t>
    </dgm:pt>
    <dgm:pt modelId="{CAC7C807-85E1-4EE2-BC4A-4A6F21FEE1D0}" type="sibTrans" cxnId="{E7F41D97-093B-455F-8058-E45D4EBB0FEF}">
      <dgm:prSet/>
      <dgm:spPr/>
      <dgm:t>
        <a:bodyPr/>
        <a:lstStyle/>
        <a:p>
          <a:endParaRPr lang="ru-RU"/>
        </a:p>
      </dgm:t>
    </dgm:pt>
    <dgm:pt modelId="{3CAD6DF4-DF05-43CA-9BAE-5C75705EDC55}">
      <dgm:prSet custT="1"/>
      <dgm:spPr/>
      <dgm:t>
        <a:bodyPr/>
        <a:lstStyle/>
        <a:p>
          <a:r>
            <a:rPr lang="ru-RU" sz="1600" dirty="0" smtClean="0"/>
            <a:t>реабилитационный маршрут семьи</a:t>
          </a:r>
          <a:endParaRPr lang="ru-RU" sz="1600" dirty="0"/>
        </a:p>
      </dgm:t>
    </dgm:pt>
    <dgm:pt modelId="{3587A1DB-E80D-4715-8D66-E5DAF1DE172B}" type="parTrans" cxnId="{CD869166-1611-4CFF-AA16-6F2B489295F6}">
      <dgm:prSet/>
      <dgm:spPr/>
      <dgm:t>
        <a:bodyPr/>
        <a:lstStyle/>
        <a:p>
          <a:endParaRPr lang="ru-RU"/>
        </a:p>
      </dgm:t>
    </dgm:pt>
    <dgm:pt modelId="{B565BD7A-022B-4A97-82BD-507E13D7E754}" type="sibTrans" cxnId="{CD869166-1611-4CFF-AA16-6F2B489295F6}">
      <dgm:prSet/>
      <dgm:spPr/>
      <dgm:t>
        <a:bodyPr/>
        <a:lstStyle/>
        <a:p>
          <a:endParaRPr lang="ru-RU"/>
        </a:p>
      </dgm:t>
    </dgm:pt>
    <dgm:pt modelId="{54465AC8-D1B8-406B-B7F8-2944F5264159}">
      <dgm:prSet custT="1"/>
      <dgm:spPr/>
      <dgm:t>
        <a:bodyPr/>
        <a:lstStyle/>
        <a:p>
          <a:r>
            <a:rPr lang="ru-RU" sz="1600" dirty="0" smtClean="0"/>
            <a:t>массовые мероприятия</a:t>
          </a:r>
          <a:endParaRPr lang="ru-RU" sz="1600" dirty="0"/>
        </a:p>
      </dgm:t>
    </dgm:pt>
    <dgm:pt modelId="{49A9F960-7C6A-4263-8057-D6D5B278BA1E}" type="parTrans" cxnId="{8ED5128A-AF0E-4217-A64E-298445013750}">
      <dgm:prSet/>
      <dgm:spPr/>
      <dgm:t>
        <a:bodyPr/>
        <a:lstStyle/>
        <a:p>
          <a:endParaRPr lang="ru-RU"/>
        </a:p>
      </dgm:t>
    </dgm:pt>
    <dgm:pt modelId="{E606CAFC-D941-4D31-8A25-F79178B649D6}" type="sibTrans" cxnId="{8ED5128A-AF0E-4217-A64E-298445013750}">
      <dgm:prSet/>
      <dgm:spPr/>
      <dgm:t>
        <a:bodyPr/>
        <a:lstStyle/>
        <a:p>
          <a:endParaRPr lang="ru-RU"/>
        </a:p>
      </dgm:t>
    </dgm:pt>
    <dgm:pt modelId="{C3C0CF25-3DBC-4AB6-8140-9916472B2A02}">
      <dgm:prSet custT="1"/>
      <dgm:spPr/>
      <dgm:t>
        <a:bodyPr/>
        <a:lstStyle/>
        <a:p>
          <a:r>
            <a:rPr lang="ru-RU" sz="1600" dirty="0" smtClean="0"/>
            <a:t>беседы и консультации </a:t>
          </a:r>
          <a:endParaRPr lang="ru-RU" sz="1600" dirty="0"/>
        </a:p>
      </dgm:t>
    </dgm:pt>
    <dgm:pt modelId="{206F7BFA-33B0-4F25-A704-85F863718532}" type="parTrans" cxnId="{F9EDBF55-FB63-443D-981B-B9B0A9B518B4}">
      <dgm:prSet/>
      <dgm:spPr/>
      <dgm:t>
        <a:bodyPr/>
        <a:lstStyle/>
        <a:p>
          <a:endParaRPr lang="ru-RU"/>
        </a:p>
      </dgm:t>
    </dgm:pt>
    <dgm:pt modelId="{45B97341-BF3F-4FFA-9AC4-BB9FEAABF554}" type="sibTrans" cxnId="{F9EDBF55-FB63-443D-981B-B9B0A9B518B4}">
      <dgm:prSet/>
      <dgm:spPr/>
      <dgm:t>
        <a:bodyPr/>
        <a:lstStyle/>
        <a:p>
          <a:endParaRPr lang="ru-RU"/>
        </a:p>
      </dgm:t>
    </dgm:pt>
    <dgm:pt modelId="{B1EFA90C-2D56-4F45-BB85-27F6A976D200}">
      <dgm:prSet custT="1"/>
      <dgm:spPr/>
      <dgm:t>
        <a:bodyPr/>
        <a:lstStyle/>
        <a:p>
          <a:r>
            <a:rPr lang="ru-RU" sz="1600" dirty="0" smtClean="0"/>
            <a:t>стенд«Для Вас, родители»</a:t>
          </a:r>
          <a:endParaRPr lang="ru-RU" sz="1600" dirty="0"/>
        </a:p>
      </dgm:t>
    </dgm:pt>
    <dgm:pt modelId="{F32C8F05-0D6A-480B-A23A-6671F04274A4}" type="parTrans" cxnId="{19B305A2-B5EE-409F-A3CF-F29D4CEC0BCD}">
      <dgm:prSet/>
      <dgm:spPr/>
      <dgm:t>
        <a:bodyPr/>
        <a:lstStyle/>
        <a:p>
          <a:endParaRPr lang="ru-RU"/>
        </a:p>
      </dgm:t>
    </dgm:pt>
    <dgm:pt modelId="{F5210DB2-7959-4301-BC88-C6D926130A18}" type="sibTrans" cxnId="{19B305A2-B5EE-409F-A3CF-F29D4CEC0BCD}">
      <dgm:prSet/>
      <dgm:spPr/>
      <dgm:t>
        <a:bodyPr/>
        <a:lstStyle/>
        <a:p>
          <a:endParaRPr lang="ru-RU"/>
        </a:p>
      </dgm:t>
    </dgm:pt>
    <dgm:pt modelId="{B5A828DA-C566-4A37-9CC6-1D591C731940}">
      <dgm:prSet custT="1"/>
      <dgm:spPr/>
      <dgm:t>
        <a:bodyPr/>
        <a:lstStyle/>
        <a:p>
          <a:r>
            <a:rPr lang="ru-RU" sz="1600" dirty="0" smtClean="0"/>
            <a:t>буклеты и памятки</a:t>
          </a:r>
          <a:endParaRPr lang="ru-RU" sz="1600" dirty="0"/>
        </a:p>
      </dgm:t>
    </dgm:pt>
    <dgm:pt modelId="{5061122B-C9D4-4541-AA4B-98F97BE7B28E}" type="parTrans" cxnId="{AADD0C90-7114-4900-BA4A-7B208AD3E1B2}">
      <dgm:prSet/>
      <dgm:spPr/>
      <dgm:t>
        <a:bodyPr/>
        <a:lstStyle/>
        <a:p>
          <a:endParaRPr lang="ru-RU"/>
        </a:p>
      </dgm:t>
    </dgm:pt>
    <dgm:pt modelId="{6A7B5FB0-B196-4A85-8951-70439B3538F6}" type="sibTrans" cxnId="{AADD0C90-7114-4900-BA4A-7B208AD3E1B2}">
      <dgm:prSet/>
      <dgm:spPr/>
      <dgm:t>
        <a:bodyPr/>
        <a:lstStyle/>
        <a:p>
          <a:endParaRPr lang="ru-RU"/>
        </a:p>
      </dgm:t>
    </dgm:pt>
    <dgm:pt modelId="{ACDBEF8B-96C6-4616-98B3-7012945F781B}">
      <dgm:prSet custT="1"/>
      <dgm:spPr/>
      <dgm:t>
        <a:bodyPr/>
        <a:lstStyle/>
        <a:p>
          <a:r>
            <a:rPr lang="ru-RU" sz="1600" dirty="0" smtClean="0"/>
            <a:t>газета «Совершенно откровенно»</a:t>
          </a:r>
          <a:endParaRPr lang="ru-RU" sz="1600" dirty="0"/>
        </a:p>
      </dgm:t>
    </dgm:pt>
    <dgm:pt modelId="{CB283762-F595-4B83-B094-438726834655}" type="parTrans" cxnId="{CB681F8F-421F-47D8-99B2-DCCE6AE8B466}">
      <dgm:prSet/>
      <dgm:spPr/>
      <dgm:t>
        <a:bodyPr/>
        <a:lstStyle/>
        <a:p>
          <a:endParaRPr lang="ru-RU"/>
        </a:p>
      </dgm:t>
    </dgm:pt>
    <dgm:pt modelId="{CC66CD99-7CFA-43D8-9A50-73B21FFF739E}" type="sibTrans" cxnId="{CB681F8F-421F-47D8-99B2-DCCE6AE8B466}">
      <dgm:prSet/>
      <dgm:spPr/>
      <dgm:t>
        <a:bodyPr/>
        <a:lstStyle/>
        <a:p>
          <a:endParaRPr lang="ru-RU"/>
        </a:p>
      </dgm:t>
    </dgm:pt>
    <dgm:pt modelId="{ACD7E701-D1E5-41D6-B3A5-A8D51AD6F2C7}">
      <dgm:prSet custT="1"/>
      <dgm:spPr/>
      <dgm:t>
        <a:bodyPr/>
        <a:lstStyle/>
        <a:p>
          <a:r>
            <a:rPr lang="ru-RU" sz="1600" dirty="0" smtClean="0"/>
            <a:t>практические занятия</a:t>
          </a:r>
          <a:endParaRPr lang="ru-RU" sz="1600" dirty="0"/>
        </a:p>
      </dgm:t>
    </dgm:pt>
    <dgm:pt modelId="{31DA5CB1-32CA-454F-82A7-4392C8E5A35F}" type="parTrans" cxnId="{45FF79E4-B599-4F29-BB20-BE4836847479}">
      <dgm:prSet/>
      <dgm:spPr/>
      <dgm:t>
        <a:bodyPr/>
        <a:lstStyle/>
        <a:p>
          <a:endParaRPr lang="ru-RU"/>
        </a:p>
      </dgm:t>
    </dgm:pt>
    <dgm:pt modelId="{FE745446-E154-4005-B550-EBF4E6B6B7DF}" type="sibTrans" cxnId="{45FF79E4-B599-4F29-BB20-BE4836847479}">
      <dgm:prSet/>
      <dgm:spPr/>
      <dgm:t>
        <a:bodyPr/>
        <a:lstStyle/>
        <a:p>
          <a:endParaRPr lang="ru-RU"/>
        </a:p>
      </dgm:t>
    </dgm:pt>
    <dgm:pt modelId="{F5DA260C-4808-4537-B1AA-59801F2F8EBD}">
      <dgm:prSet custT="1"/>
      <dgm:spPr/>
      <dgm:t>
        <a:bodyPr/>
        <a:lstStyle/>
        <a:p>
          <a:r>
            <a:rPr lang="ru-RU" sz="1600" dirty="0" smtClean="0"/>
            <a:t>сообщения об изменениях</a:t>
          </a:r>
          <a:endParaRPr lang="ru-RU" sz="1600" dirty="0"/>
        </a:p>
      </dgm:t>
    </dgm:pt>
    <dgm:pt modelId="{35940FCE-1FCC-4563-A394-EB6CE626B8C8}" type="parTrans" cxnId="{3B745FDC-E438-4D4C-A002-89A4BD4687B4}">
      <dgm:prSet/>
      <dgm:spPr/>
      <dgm:t>
        <a:bodyPr/>
        <a:lstStyle/>
        <a:p>
          <a:endParaRPr lang="ru-RU"/>
        </a:p>
      </dgm:t>
    </dgm:pt>
    <dgm:pt modelId="{1B6B01BB-DB8D-4FBF-90CC-FE1FBFAB7D99}" type="sibTrans" cxnId="{3B745FDC-E438-4D4C-A002-89A4BD4687B4}">
      <dgm:prSet/>
      <dgm:spPr/>
      <dgm:t>
        <a:bodyPr/>
        <a:lstStyle/>
        <a:p>
          <a:endParaRPr lang="ru-RU"/>
        </a:p>
      </dgm:t>
    </dgm:pt>
    <dgm:pt modelId="{71CF708F-BDD0-4A50-B81F-1F8EBA010BE7}">
      <dgm:prSet/>
      <dgm:spPr/>
      <dgm:t>
        <a:bodyPr/>
        <a:lstStyle/>
        <a:p>
          <a:r>
            <a:rPr lang="en-US" b="1" i="0" dirty="0" smtClean="0"/>
            <a:t>IV.</a:t>
          </a:r>
          <a:r>
            <a:rPr lang="ru-RU" b="1" i="0" dirty="0" smtClean="0"/>
            <a:t>Мониторинг</a:t>
          </a:r>
          <a:endParaRPr lang="ru-RU" i="0" dirty="0"/>
        </a:p>
      </dgm:t>
    </dgm:pt>
    <dgm:pt modelId="{6468AF80-F621-49FF-830D-2AC07A8F448F}" type="parTrans" cxnId="{66B38340-789E-4F94-BC73-8AC61DA6779F}">
      <dgm:prSet/>
      <dgm:spPr/>
      <dgm:t>
        <a:bodyPr/>
        <a:lstStyle/>
        <a:p>
          <a:endParaRPr lang="ru-RU"/>
        </a:p>
      </dgm:t>
    </dgm:pt>
    <dgm:pt modelId="{C9EC0C7B-347E-4771-A677-1CE68C8503F3}" type="sibTrans" cxnId="{66B38340-789E-4F94-BC73-8AC61DA6779F}">
      <dgm:prSet/>
      <dgm:spPr/>
      <dgm:t>
        <a:bodyPr/>
        <a:lstStyle/>
        <a:p>
          <a:endParaRPr lang="ru-RU"/>
        </a:p>
      </dgm:t>
    </dgm:pt>
    <dgm:pt modelId="{D1B355BF-0B1B-4E71-A3E2-692C3575CDE0}">
      <dgm:prSet/>
      <dgm:spPr/>
      <dgm:t>
        <a:bodyPr/>
        <a:lstStyle/>
        <a:p>
          <a:endParaRPr lang="ru-RU" sz="1500" dirty="0"/>
        </a:p>
      </dgm:t>
    </dgm:pt>
    <dgm:pt modelId="{E858F546-BF3A-491B-95EB-2F9DAE8CE92A}" type="parTrans" cxnId="{0EB6758A-68A8-4417-9C55-05983797A542}">
      <dgm:prSet/>
      <dgm:spPr/>
      <dgm:t>
        <a:bodyPr/>
        <a:lstStyle/>
        <a:p>
          <a:endParaRPr lang="ru-RU"/>
        </a:p>
      </dgm:t>
    </dgm:pt>
    <dgm:pt modelId="{17AD1EFB-88EE-4EF1-B89F-C479AD43BDEC}" type="sibTrans" cxnId="{0EB6758A-68A8-4417-9C55-05983797A542}">
      <dgm:prSet/>
      <dgm:spPr/>
      <dgm:t>
        <a:bodyPr/>
        <a:lstStyle/>
        <a:p>
          <a:endParaRPr lang="ru-RU"/>
        </a:p>
      </dgm:t>
    </dgm:pt>
    <dgm:pt modelId="{1E6663C5-CF02-44DE-AAFC-17A51E1BBDC7}">
      <dgm:prSet custT="1"/>
      <dgm:spPr/>
      <dgm:t>
        <a:bodyPr/>
        <a:lstStyle/>
        <a:p>
          <a:r>
            <a:rPr lang="ru-RU" sz="1600" dirty="0" smtClean="0"/>
            <a:t>итоговая диагностика </a:t>
          </a:r>
          <a:endParaRPr lang="ru-RU" sz="1600" dirty="0"/>
        </a:p>
      </dgm:t>
    </dgm:pt>
    <dgm:pt modelId="{1655D228-2C71-467D-BC3A-E3E08194FFCA}" type="parTrans" cxnId="{68EF604E-300F-415E-8509-445643AE91E9}">
      <dgm:prSet/>
      <dgm:spPr/>
      <dgm:t>
        <a:bodyPr/>
        <a:lstStyle/>
        <a:p>
          <a:endParaRPr lang="ru-RU"/>
        </a:p>
      </dgm:t>
    </dgm:pt>
    <dgm:pt modelId="{FFFCD83B-59A8-42FE-BE79-A467528AF93D}" type="sibTrans" cxnId="{68EF604E-300F-415E-8509-445643AE91E9}">
      <dgm:prSet/>
      <dgm:spPr/>
      <dgm:t>
        <a:bodyPr/>
        <a:lstStyle/>
        <a:p>
          <a:endParaRPr lang="ru-RU"/>
        </a:p>
      </dgm:t>
    </dgm:pt>
    <dgm:pt modelId="{1BC85AA6-9A47-423C-B64E-EB1288F47530}">
      <dgm:prSet custT="1"/>
      <dgm:spPr/>
      <dgm:t>
        <a:bodyPr/>
        <a:lstStyle/>
        <a:p>
          <a:r>
            <a:rPr lang="ru-RU" sz="1600" dirty="0" smtClean="0"/>
            <a:t>рекомендаций специалистам патронатной службы</a:t>
          </a:r>
          <a:endParaRPr lang="ru-RU" sz="1600" dirty="0"/>
        </a:p>
      </dgm:t>
    </dgm:pt>
    <dgm:pt modelId="{0930B29B-FAFE-4882-BC25-9B7A3E66729B}" type="parTrans" cxnId="{C5851D58-69F7-4F26-A669-64CE7FBA4A7B}">
      <dgm:prSet/>
      <dgm:spPr/>
      <dgm:t>
        <a:bodyPr/>
        <a:lstStyle/>
        <a:p>
          <a:endParaRPr lang="ru-RU"/>
        </a:p>
      </dgm:t>
    </dgm:pt>
    <dgm:pt modelId="{A8E9710E-D7BF-4B11-BA20-33657BC66602}" type="sibTrans" cxnId="{C5851D58-69F7-4F26-A669-64CE7FBA4A7B}">
      <dgm:prSet/>
      <dgm:spPr/>
      <dgm:t>
        <a:bodyPr/>
        <a:lstStyle/>
        <a:p>
          <a:endParaRPr lang="ru-RU"/>
        </a:p>
      </dgm:t>
    </dgm:pt>
    <dgm:pt modelId="{08A13B15-0C85-4D84-8D82-C3F722A18D6E}" type="pres">
      <dgm:prSet presAssocID="{07ABD3EC-180A-4DA4-AB0D-70E5D800235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021315-3BCD-4589-B7F1-BC11DE3B46C9}" type="pres">
      <dgm:prSet presAssocID="{8165771F-7440-404A-9F82-F085831B728D}" presName="linNode" presStyleCnt="0"/>
      <dgm:spPr/>
      <dgm:t>
        <a:bodyPr/>
        <a:lstStyle/>
        <a:p>
          <a:endParaRPr lang="ru-RU"/>
        </a:p>
      </dgm:t>
    </dgm:pt>
    <dgm:pt modelId="{7F93E212-0E7F-4900-BE93-70CF462BAB12}" type="pres">
      <dgm:prSet presAssocID="{8165771F-7440-404A-9F82-F085831B728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946F8F-1F0B-438B-8857-6CCB481D704B}" type="pres">
      <dgm:prSet presAssocID="{8165771F-7440-404A-9F82-F085831B728D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D2395C-0F96-439C-8A94-DBE410BBDE35}" type="pres">
      <dgm:prSet presAssocID="{A23EF7CA-1CC5-43F9-B17F-C2408C14DED5}" presName="sp" presStyleCnt="0"/>
      <dgm:spPr/>
      <dgm:t>
        <a:bodyPr/>
        <a:lstStyle/>
        <a:p>
          <a:endParaRPr lang="ru-RU"/>
        </a:p>
      </dgm:t>
    </dgm:pt>
    <dgm:pt modelId="{A5F5E0EF-C16D-4289-B4CC-F299EA955854}" type="pres">
      <dgm:prSet presAssocID="{6719B1CA-5C6F-4D65-8F10-26E16A5C1F80}" presName="linNode" presStyleCnt="0"/>
      <dgm:spPr/>
      <dgm:t>
        <a:bodyPr/>
        <a:lstStyle/>
        <a:p>
          <a:endParaRPr lang="ru-RU"/>
        </a:p>
      </dgm:t>
    </dgm:pt>
    <dgm:pt modelId="{B346FC94-0BC7-4F0E-AFF7-3C289A01F91D}" type="pres">
      <dgm:prSet presAssocID="{6719B1CA-5C6F-4D65-8F10-26E16A5C1F80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2D37CD-D99B-4246-8DBD-913E7FCBE4AD}" type="pres">
      <dgm:prSet presAssocID="{6719B1CA-5C6F-4D65-8F10-26E16A5C1F80}" presName="descendantText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21C73C-24FE-4FA4-90B1-C71A02681B1F}" type="pres">
      <dgm:prSet presAssocID="{892D78A3-5F45-4ADD-8154-17DAD581EB43}" presName="sp" presStyleCnt="0"/>
      <dgm:spPr/>
      <dgm:t>
        <a:bodyPr/>
        <a:lstStyle/>
        <a:p>
          <a:endParaRPr lang="ru-RU"/>
        </a:p>
      </dgm:t>
    </dgm:pt>
    <dgm:pt modelId="{03EC27CD-E550-4B26-A7BE-C8432D0BF316}" type="pres">
      <dgm:prSet presAssocID="{4D8D03B4-3FB1-4B1C-A48F-ED2C31503FE4}" presName="linNode" presStyleCnt="0"/>
      <dgm:spPr/>
      <dgm:t>
        <a:bodyPr/>
        <a:lstStyle/>
        <a:p>
          <a:endParaRPr lang="ru-RU"/>
        </a:p>
      </dgm:t>
    </dgm:pt>
    <dgm:pt modelId="{C2C956C1-9B68-46DD-9ED1-910012C628E2}" type="pres">
      <dgm:prSet presAssocID="{4D8D03B4-3FB1-4B1C-A48F-ED2C31503FE4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A49CDC-C037-4078-BE98-44548FC8E5F9}" type="pres">
      <dgm:prSet presAssocID="{4D8D03B4-3FB1-4B1C-A48F-ED2C31503FE4}" presName="descendantText" presStyleLbl="alignAccFollowNode1" presStyleIdx="2" presStyleCnt="4" custScaleY="2351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2B3F7C-16FD-4007-843A-B75430600D6B}" type="pres">
      <dgm:prSet presAssocID="{CD48D056-DF23-4113-95BE-70831E304A7E}" presName="sp" presStyleCnt="0"/>
      <dgm:spPr/>
    </dgm:pt>
    <dgm:pt modelId="{9109E515-1C55-4499-824B-63D88C10BDF6}" type="pres">
      <dgm:prSet presAssocID="{71CF708F-BDD0-4A50-B81F-1F8EBA010BE7}" presName="linNode" presStyleCnt="0"/>
      <dgm:spPr/>
    </dgm:pt>
    <dgm:pt modelId="{336F3A0C-B99A-40DD-91A6-F87FAA7941B5}" type="pres">
      <dgm:prSet presAssocID="{71CF708F-BDD0-4A50-B81F-1F8EBA010BE7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2FDE83-7708-40C2-904B-3BCA15A4D4D8}" type="pres">
      <dgm:prSet presAssocID="{71CF708F-BDD0-4A50-B81F-1F8EBA010BE7}" presName="descendantText" presStyleLbl="alignAccFollowNode1" presStyleIdx="3" presStyleCnt="4" custLinFactNeighborX="-898" custLinFactNeighborY="-8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F38302C-2D4E-45F4-AFD4-3ABD3EFA0B0B}" type="presOf" srcId="{1E6663C5-CF02-44DE-AAFC-17A51E1BBDC7}" destId="{492FDE83-7708-40C2-904B-3BCA15A4D4D8}" srcOrd="0" destOrd="1" presId="urn:microsoft.com/office/officeart/2005/8/layout/vList5"/>
    <dgm:cxn modelId="{7CAB350B-5BDE-4521-BE88-A76546DEA773}" type="presOf" srcId="{68D94DEE-6F00-4D61-A878-78DFB2E8D46B}" destId="{67946F8F-1F0B-438B-8857-6CCB481D704B}" srcOrd="0" destOrd="2" presId="urn:microsoft.com/office/officeart/2005/8/layout/vList5"/>
    <dgm:cxn modelId="{7829B3C0-87DF-4695-866F-46F6261EA313}" srcId="{6719B1CA-5C6F-4D65-8F10-26E16A5C1F80}" destId="{5D9EA8CE-ADD5-48C9-9C31-842D5DE39B2A}" srcOrd="0" destOrd="0" parTransId="{3DF86303-DD78-4071-B8D7-9CBD2DEC4A14}" sibTransId="{CE863E9D-0C7C-4EB8-ABC5-CBEF2E97A7B6}"/>
    <dgm:cxn modelId="{EFB2BE7F-990C-4513-B8A2-FCFA6D985D05}" type="presOf" srcId="{1BC85AA6-9A47-423C-B64E-EB1288F47530}" destId="{492FDE83-7708-40C2-904B-3BCA15A4D4D8}" srcOrd="0" destOrd="2" presId="urn:microsoft.com/office/officeart/2005/8/layout/vList5"/>
    <dgm:cxn modelId="{E9318312-C20F-4620-83AF-7ECAB92C646C}" type="presOf" srcId="{B5A828DA-C566-4A37-9CC6-1D591C731940}" destId="{70A49CDC-C037-4078-BE98-44548FC8E5F9}" srcOrd="0" destOrd="4" presId="urn:microsoft.com/office/officeart/2005/8/layout/vList5"/>
    <dgm:cxn modelId="{B3A7018F-38E1-4F06-B5F3-64C13CF66B7D}" srcId="{07ABD3EC-180A-4DA4-AB0D-70E5D800235F}" destId="{8165771F-7440-404A-9F82-F085831B728D}" srcOrd="0" destOrd="0" parTransId="{906CF6A8-4611-45B1-B292-598CFD7869B0}" sibTransId="{A23EF7CA-1CC5-43F9-B17F-C2408C14DED5}"/>
    <dgm:cxn modelId="{0EB6758A-68A8-4417-9C55-05983797A542}" srcId="{71CF708F-BDD0-4A50-B81F-1F8EBA010BE7}" destId="{D1B355BF-0B1B-4E71-A3E2-692C3575CDE0}" srcOrd="0" destOrd="0" parTransId="{E858F546-BF3A-491B-95EB-2F9DAE8CE92A}" sibTransId="{17AD1EFB-88EE-4EF1-B89F-C479AD43BDEC}"/>
    <dgm:cxn modelId="{F381E8E3-2E32-4581-9E77-79DB71CD400F}" type="presOf" srcId="{71CF708F-BDD0-4A50-B81F-1F8EBA010BE7}" destId="{336F3A0C-B99A-40DD-91A6-F87FAA7941B5}" srcOrd="0" destOrd="0" presId="urn:microsoft.com/office/officeart/2005/8/layout/vList5"/>
    <dgm:cxn modelId="{099EABDC-4C8B-4FBB-9541-BE82023ADDFF}" srcId="{07ABD3EC-180A-4DA4-AB0D-70E5D800235F}" destId="{4D8D03B4-3FB1-4B1C-A48F-ED2C31503FE4}" srcOrd="2" destOrd="0" parTransId="{EC48C5FE-F166-4326-9027-185DD7AB3D5E}" sibTransId="{CD48D056-DF23-4113-95BE-70831E304A7E}"/>
    <dgm:cxn modelId="{0639DB3B-B50A-44D7-A8A2-D10A431C3A92}" type="presOf" srcId="{5DCC2C26-0718-4ECA-B871-19D2CA70C4B6}" destId="{67946F8F-1F0B-438B-8857-6CCB481D704B}" srcOrd="0" destOrd="0" presId="urn:microsoft.com/office/officeart/2005/8/layout/vList5"/>
    <dgm:cxn modelId="{60EF8835-1B2B-4699-962D-B77502758B2A}" type="presOf" srcId="{44E22BB8-F3F9-4E22-99CF-11AEDEDA0B79}" destId="{67946F8F-1F0B-438B-8857-6CCB481D704B}" srcOrd="0" destOrd="1" presId="urn:microsoft.com/office/officeart/2005/8/layout/vList5"/>
    <dgm:cxn modelId="{4099ED2C-9C07-4817-81A7-B40271CEAFC1}" type="presOf" srcId="{C3C0CF25-3DBC-4AB6-8140-9916472B2A02}" destId="{70A49CDC-C037-4078-BE98-44548FC8E5F9}" srcOrd="0" destOrd="2" presId="urn:microsoft.com/office/officeart/2005/8/layout/vList5"/>
    <dgm:cxn modelId="{DDCA4AD8-2EF5-4758-A98F-F44DC6C67FC5}" type="presOf" srcId="{6719B1CA-5C6F-4D65-8F10-26E16A5C1F80}" destId="{B346FC94-0BC7-4F0E-AFF7-3C289A01F91D}" srcOrd="0" destOrd="0" presId="urn:microsoft.com/office/officeart/2005/8/layout/vList5"/>
    <dgm:cxn modelId="{3B745FDC-E438-4D4C-A002-89A4BD4687B4}" srcId="{4D8D03B4-3FB1-4B1C-A48F-ED2C31503FE4}" destId="{F5DA260C-4808-4537-B1AA-59801F2F8EBD}" srcOrd="7" destOrd="0" parTransId="{35940FCE-1FCC-4563-A394-EB6CE626B8C8}" sibTransId="{1B6B01BB-DB8D-4FBF-90CC-FE1FBFAB7D99}"/>
    <dgm:cxn modelId="{0FE22EDB-6939-4A2C-A8EF-8230A118EBB8}" type="presOf" srcId="{5D9EA8CE-ADD5-48C9-9C31-842D5DE39B2A}" destId="{AF2D37CD-D99B-4246-8DBD-913E7FCBE4AD}" srcOrd="0" destOrd="0" presId="urn:microsoft.com/office/officeart/2005/8/layout/vList5"/>
    <dgm:cxn modelId="{DCBAC5B8-4757-4DE4-B7B3-156C99BD4E4A}" srcId="{8165771F-7440-404A-9F82-F085831B728D}" destId="{5DCC2C26-0718-4ECA-B871-19D2CA70C4B6}" srcOrd="0" destOrd="0" parTransId="{0A812C5D-EFDD-498B-A7F3-290140A4E944}" sibTransId="{13AF21F5-51DA-4F25-8FF9-7A4C45557B0D}"/>
    <dgm:cxn modelId="{CB681F8F-421F-47D8-99B2-DCCE6AE8B466}" srcId="{4D8D03B4-3FB1-4B1C-A48F-ED2C31503FE4}" destId="{ACDBEF8B-96C6-4616-98B3-7012945F781B}" srcOrd="5" destOrd="0" parTransId="{CB283762-F595-4B83-B094-438726834655}" sibTransId="{CC66CD99-7CFA-43D8-9A50-73B21FFF739E}"/>
    <dgm:cxn modelId="{2A044AC7-2A01-4F76-A415-F312E4068B25}" type="presOf" srcId="{4D8D03B4-3FB1-4B1C-A48F-ED2C31503FE4}" destId="{C2C956C1-9B68-46DD-9ED1-910012C628E2}" srcOrd="0" destOrd="0" presId="urn:microsoft.com/office/officeart/2005/8/layout/vList5"/>
    <dgm:cxn modelId="{66B38340-789E-4F94-BC73-8AC61DA6779F}" srcId="{07ABD3EC-180A-4DA4-AB0D-70E5D800235F}" destId="{71CF708F-BDD0-4A50-B81F-1F8EBA010BE7}" srcOrd="3" destOrd="0" parTransId="{6468AF80-F621-49FF-830D-2AC07A8F448F}" sibTransId="{C9EC0C7B-347E-4771-A677-1CE68C8503F3}"/>
    <dgm:cxn modelId="{E9CE26A9-FC49-497B-BBD6-43B3D9A8562C}" type="presOf" srcId="{ACD7E701-D1E5-41D6-B3A5-A8D51AD6F2C7}" destId="{70A49CDC-C037-4078-BE98-44548FC8E5F9}" srcOrd="0" destOrd="6" presId="urn:microsoft.com/office/officeart/2005/8/layout/vList5"/>
    <dgm:cxn modelId="{45FF79E4-B599-4F29-BB20-BE4836847479}" srcId="{4D8D03B4-3FB1-4B1C-A48F-ED2C31503FE4}" destId="{ACD7E701-D1E5-41D6-B3A5-A8D51AD6F2C7}" srcOrd="6" destOrd="0" parTransId="{31DA5CB1-32CA-454F-82A7-4392C8E5A35F}" sibTransId="{FE745446-E154-4005-B550-EBF4E6B6B7DF}"/>
    <dgm:cxn modelId="{A04788C1-6C2E-4446-9974-93E88E674A9B}" type="presOf" srcId="{94A189EE-442C-49F0-93DB-183C0664A212}" destId="{70A49CDC-C037-4078-BE98-44548FC8E5F9}" srcOrd="0" destOrd="0" presId="urn:microsoft.com/office/officeart/2005/8/layout/vList5"/>
    <dgm:cxn modelId="{E7F41D97-093B-455F-8058-E45D4EBB0FEF}" srcId="{8165771F-7440-404A-9F82-F085831B728D}" destId="{44E22BB8-F3F9-4E22-99CF-11AEDEDA0B79}" srcOrd="1" destOrd="0" parTransId="{EB1B39CE-E35D-40A3-A806-62CCAC3659E9}" sibTransId="{CAC7C807-85E1-4EE2-BC4A-4A6F21FEE1D0}"/>
    <dgm:cxn modelId="{AADD0C90-7114-4900-BA4A-7B208AD3E1B2}" srcId="{4D8D03B4-3FB1-4B1C-A48F-ED2C31503FE4}" destId="{B5A828DA-C566-4A37-9CC6-1D591C731940}" srcOrd="4" destOrd="0" parTransId="{5061122B-C9D4-4541-AA4B-98F97BE7B28E}" sibTransId="{6A7B5FB0-B196-4A85-8951-70439B3538F6}"/>
    <dgm:cxn modelId="{F9EDBF55-FB63-443D-981B-B9B0A9B518B4}" srcId="{4D8D03B4-3FB1-4B1C-A48F-ED2C31503FE4}" destId="{C3C0CF25-3DBC-4AB6-8140-9916472B2A02}" srcOrd="2" destOrd="0" parTransId="{206F7BFA-33B0-4F25-A704-85F863718532}" sibTransId="{45B97341-BF3F-4FFA-9AC4-BB9FEAABF554}"/>
    <dgm:cxn modelId="{F22898C9-AF26-4A25-8A40-1717CDF48AD2}" type="presOf" srcId="{54465AC8-D1B8-406B-B7F8-2944F5264159}" destId="{70A49CDC-C037-4078-BE98-44548FC8E5F9}" srcOrd="0" destOrd="1" presId="urn:microsoft.com/office/officeart/2005/8/layout/vList5"/>
    <dgm:cxn modelId="{8530B83C-8CDD-499D-873D-ED1C77A63A93}" srcId="{07ABD3EC-180A-4DA4-AB0D-70E5D800235F}" destId="{6719B1CA-5C6F-4D65-8F10-26E16A5C1F80}" srcOrd="1" destOrd="0" parTransId="{27CFB8DC-5094-4E9F-B05E-8862E862DE7E}" sibTransId="{892D78A3-5F45-4ADD-8154-17DAD581EB43}"/>
    <dgm:cxn modelId="{9D144822-96EF-4F01-A9F0-BAB7A7B56D92}" srcId="{8165771F-7440-404A-9F82-F085831B728D}" destId="{68D94DEE-6F00-4D61-A878-78DFB2E8D46B}" srcOrd="2" destOrd="0" parTransId="{BD4B6FE8-7F55-4B57-8CB4-9A3F336BB1D0}" sibTransId="{334FA51B-53DB-47A2-B0CF-0EF71F4DB08F}"/>
    <dgm:cxn modelId="{8ED5128A-AF0E-4217-A64E-298445013750}" srcId="{4D8D03B4-3FB1-4B1C-A48F-ED2C31503FE4}" destId="{54465AC8-D1B8-406B-B7F8-2944F5264159}" srcOrd="1" destOrd="0" parTransId="{49A9F960-7C6A-4263-8057-D6D5B278BA1E}" sibTransId="{E606CAFC-D941-4D31-8A25-F79178B649D6}"/>
    <dgm:cxn modelId="{0E599560-2012-4BE7-B552-CA82FC094CB0}" srcId="{4D8D03B4-3FB1-4B1C-A48F-ED2C31503FE4}" destId="{94A189EE-442C-49F0-93DB-183C0664A212}" srcOrd="0" destOrd="0" parTransId="{FF061D0E-E164-42B1-ACA8-D3014EC3E578}" sibTransId="{45613B13-4A30-4A52-82B7-6640E0E3A360}"/>
    <dgm:cxn modelId="{19B305A2-B5EE-409F-A3CF-F29D4CEC0BCD}" srcId="{4D8D03B4-3FB1-4B1C-A48F-ED2C31503FE4}" destId="{B1EFA90C-2D56-4F45-BB85-27F6A976D200}" srcOrd="3" destOrd="0" parTransId="{F32C8F05-0D6A-480B-A23A-6671F04274A4}" sibTransId="{F5210DB2-7959-4301-BC88-C6D926130A18}"/>
    <dgm:cxn modelId="{D51F175A-EDAB-4D55-A8BA-9C2B54882BCB}" type="presOf" srcId="{3CAD6DF4-DF05-43CA-9BAE-5C75705EDC55}" destId="{AF2D37CD-D99B-4246-8DBD-913E7FCBE4AD}" srcOrd="0" destOrd="1" presId="urn:microsoft.com/office/officeart/2005/8/layout/vList5"/>
    <dgm:cxn modelId="{07E73FFB-94C4-4119-915E-80F1E97C746B}" type="presOf" srcId="{07ABD3EC-180A-4DA4-AB0D-70E5D800235F}" destId="{08A13B15-0C85-4D84-8D82-C3F722A18D6E}" srcOrd="0" destOrd="0" presId="urn:microsoft.com/office/officeart/2005/8/layout/vList5"/>
    <dgm:cxn modelId="{899B0153-444A-4240-B538-ABDE359C38CE}" type="presOf" srcId="{B1EFA90C-2D56-4F45-BB85-27F6A976D200}" destId="{70A49CDC-C037-4078-BE98-44548FC8E5F9}" srcOrd="0" destOrd="3" presId="urn:microsoft.com/office/officeart/2005/8/layout/vList5"/>
    <dgm:cxn modelId="{C5851D58-69F7-4F26-A669-64CE7FBA4A7B}" srcId="{71CF708F-BDD0-4A50-B81F-1F8EBA010BE7}" destId="{1BC85AA6-9A47-423C-B64E-EB1288F47530}" srcOrd="2" destOrd="0" parTransId="{0930B29B-FAFE-4882-BC25-9B7A3E66729B}" sibTransId="{A8E9710E-D7BF-4B11-BA20-33657BC66602}"/>
    <dgm:cxn modelId="{68EF604E-300F-415E-8509-445643AE91E9}" srcId="{71CF708F-BDD0-4A50-B81F-1F8EBA010BE7}" destId="{1E6663C5-CF02-44DE-AAFC-17A51E1BBDC7}" srcOrd="1" destOrd="0" parTransId="{1655D228-2C71-467D-BC3A-E3E08194FFCA}" sibTransId="{FFFCD83B-59A8-42FE-BE79-A467528AF93D}"/>
    <dgm:cxn modelId="{684D89DD-50A9-4E14-988E-AE4CBD8F7B5C}" type="presOf" srcId="{F5DA260C-4808-4537-B1AA-59801F2F8EBD}" destId="{70A49CDC-C037-4078-BE98-44548FC8E5F9}" srcOrd="0" destOrd="7" presId="urn:microsoft.com/office/officeart/2005/8/layout/vList5"/>
    <dgm:cxn modelId="{1331EEA3-025A-448C-A5FC-981D2CE93BDC}" type="presOf" srcId="{8165771F-7440-404A-9F82-F085831B728D}" destId="{7F93E212-0E7F-4900-BE93-70CF462BAB12}" srcOrd="0" destOrd="0" presId="urn:microsoft.com/office/officeart/2005/8/layout/vList5"/>
    <dgm:cxn modelId="{0E1C00E2-1E73-4C8D-A0A4-F3D91E5FA5CB}" type="presOf" srcId="{ACDBEF8B-96C6-4616-98B3-7012945F781B}" destId="{70A49CDC-C037-4078-BE98-44548FC8E5F9}" srcOrd="0" destOrd="5" presId="urn:microsoft.com/office/officeart/2005/8/layout/vList5"/>
    <dgm:cxn modelId="{CD869166-1611-4CFF-AA16-6F2B489295F6}" srcId="{6719B1CA-5C6F-4D65-8F10-26E16A5C1F80}" destId="{3CAD6DF4-DF05-43CA-9BAE-5C75705EDC55}" srcOrd="1" destOrd="0" parTransId="{3587A1DB-E80D-4715-8D66-E5DAF1DE172B}" sibTransId="{B565BD7A-022B-4A97-82BD-507E13D7E754}"/>
    <dgm:cxn modelId="{A39C28F2-0BDF-442A-A601-89BE91A4823A}" type="presOf" srcId="{D1B355BF-0B1B-4E71-A3E2-692C3575CDE0}" destId="{492FDE83-7708-40C2-904B-3BCA15A4D4D8}" srcOrd="0" destOrd="0" presId="urn:microsoft.com/office/officeart/2005/8/layout/vList5"/>
    <dgm:cxn modelId="{DFEDAAF4-3D32-4D83-9564-22F39DCA80F2}" type="presParOf" srcId="{08A13B15-0C85-4D84-8D82-C3F722A18D6E}" destId="{79021315-3BCD-4589-B7F1-BC11DE3B46C9}" srcOrd="0" destOrd="0" presId="urn:microsoft.com/office/officeart/2005/8/layout/vList5"/>
    <dgm:cxn modelId="{6D4DD005-11A8-443D-972E-00164AFCCBF7}" type="presParOf" srcId="{79021315-3BCD-4589-B7F1-BC11DE3B46C9}" destId="{7F93E212-0E7F-4900-BE93-70CF462BAB12}" srcOrd="0" destOrd="0" presId="urn:microsoft.com/office/officeart/2005/8/layout/vList5"/>
    <dgm:cxn modelId="{E43D09AA-1EEB-48C2-8AE7-288D7C81CFF6}" type="presParOf" srcId="{79021315-3BCD-4589-B7F1-BC11DE3B46C9}" destId="{67946F8F-1F0B-438B-8857-6CCB481D704B}" srcOrd="1" destOrd="0" presId="urn:microsoft.com/office/officeart/2005/8/layout/vList5"/>
    <dgm:cxn modelId="{B4612375-AAE0-4D15-8DFB-AB4755B6B4BA}" type="presParOf" srcId="{08A13B15-0C85-4D84-8D82-C3F722A18D6E}" destId="{BDD2395C-0F96-439C-8A94-DBE410BBDE35}" srcOrd="1" destOrd="0" presId="urn:microsoft.com/office/officeart/2005/8/layout/vList5"/>
    <dgm:cxn modelId="{DC8D2B5F-A96E-4CE5-A2B0-D2DF1599DBDE}" type="presParOf" srcId="{08A13B15-0C85-4D84-8D82-C3F722A18D6E}" destId="{A5F5E0EF-C16D-4289-B4CC-F299EA955854}" srcOrd="2" destOrd="0" presId="urn:microsoft.com/office/officeart/2005/8/layout/vList5"/>
    <dgm:cxn modelId="{82182E31-6B7B-4286-8177-1F9E48152166}" type="presParOf" srcId="{A5F5E0EF-C16D-4289-B4CC-F299EA955854}" destId="{B346FC94-0BC7-4F0E-AFF7-3C289A01F91D}" srcOrd="0" destOrd="0" presId="urn:microsoft.com/office/officeart/2005/8/layout/vList5"/>
    <dgm:cxn modelId="{EC4851FD-FDAF-4718-825D-EF27FF4D950A}" type="presParOf" srcId="{A5F5E0EF-C16D-4289-B4CC-F299EA955854}" destId="{AF2D37CD-D99B-4246-8DBD-913E7FCBE4AD}" srcOrd="1" destOrd="0" presId="urn:microsoft.com/office/officeart/2005/8/layout/vList5"/>
    <dgm:cxn modelId="{4CA8D897-1F23-4DE4-9E4D-97ECFB9A6226}" type="presParOf" srcId="{08A13B15-0C85-4D84-8D82-C3F722A18D6E}" destId="{1E21C73C-24FE-4FA4-90B1-C71A02681B1F}" srcOrd="3" destOrd="0" presId="urn:microsoft.com/office/officeart/2005/8/layout/vList5"/>
    <dgm:cxn modelId="{21C4C99C-63F9-4635-9440-305862E15138}" type="presParOf" srcId="{08A13B15-0C85-4D84-8D82-C3F722A18D6E}" destId="{03EC27CD-E550-4B26-A7BE-C8432D0BF316}" srcOrd="4" destOrd="0" presId="urn:microsoft.com/office/officeart/2005/8/layout/vList5"/>
    <dgm:cxn modelId="{A55693B4-D2C5-46E8-9A00-8605B7B19955}" type="presParOf" srcId="{03EC27CD-E550-4B26-A7BE-C8432D0BF316}" destId="{C2C956C1-9B68-46DD-9ED1-910012C628E2}" srcOrd="0" destOrd="0" presId="urn:microsoft.com/office/officeart/2005/8/layout/vList5"/>
    <dgm:cxn modelId="{1734C7BD-C502-435D-A3D2-B3011CED4ED6}" type="presParOf" srcId="{03EC27CD-E550-4B26-A7BE-C8432D0BF316}" destId="{70A49CDC-C037-4078-BE98-44548FC8E5F9}" srcOrd="1" destOrd="0" presId="urn:microsoft.com/office/officeart/2005/8/layout/vList5"/>
    <dgm:cxn modelId="{DDD27F83-DEA6-4879-935E-1B910E9E6316}" type="presParOf" srcId="{08A13B15-0C85-4D84-8D82-C3F722A18D6E}" destId="{B52B3F7C-16FD-4007-843A-B75430600D6B}" srcOrd="5" destOrd="0" presId="urn:microsoft.com/office/officeart/2005/8/layout/vList5"/>
    <dgm:cxn modelId="{E12C1602-142D-423B-B361-A7C330C072C3}" type="presParOf" srcId="{08A13B15-0C85-4D84-8D82-C3F722A18D6E}" destId="{9109E515-1C55-4499-824B-63D88C10BDF6}" srcOrd="6" destOrd="0" presId="urn:microsoft.com/office/officeart/2005/8/layout/vList5"/>
    <dgm:cxn modelId="{7A389F86-AF21-4468-AC44-A1E8127B91C2}" type="presParOf" srcId="{9109E515-1C55-4499-824B-63D88C10BDF6}" destId="{336F3A0C-B99A-40DD-91A6-F87FAA7941B5}" srcOrd="0" destOrd="0" presId="urn:microsoft.com/office/officeart/2005/8/layout/vList5"/>
    <dgm:cxn modelId="{C1041E7D-0750-4BB3-9574-63A096625EFE}" type="presParOf" srcId="{9109E515-1C55-4499-824B-63D88C10BDF6}" destId="{492FDE83-7708-40C2-904B-3BCA15A4D4D8}" srcOrd="1" destOrd="0" presId="urn:microsoft.com/office/officeart/2005/8/layout/vList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57855E0-9952-4A96-B999-8E8C7479F293}" type="doc">
      <dgm:prSet loTypeId="urn:microsoft.com/office/officeart/2005/8/layout/vList6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07466BB1-F0A7-4FAD-9E70-C616DDCCA2F4}">
      <dgm:prSet phldrT="[Текст]"/>
      <dgm:spPr/>
      <dgm:t>
        <a:bodyPr/>
        <a:lstStyle/>
        <a:p>
          <a:r>
            <a:rPr lang="en-US" dirty="0" smtClean="0"/>
            <a:t>I</a:t>
          </a:r>
          <a:r>
            <a:rPr lang="ru-RU" dirty="0" smtClean="0"/>
            <a:t>.Диагностический</a:t>
          </a:r>
          <a:endParaRPr lang="ru-RU" dirty="0"/>
        </a:p>
      </dgm:t>
    </dgm:pt>
    <dgm:pt modelId="{6C389E54-9EBD-4729-9BB6-B79196EAE119}" type="parTrans" cxnId="{7AAE7535-8683-4829-976C-957D38CF82A4}">
      <dgm:prSet/>
      <dgm:spPr/>
      <dgm:t>
        <a:bodyPr/>
        <a:lstStyle/>
        <a:p>
          <a:endParaRPr lang="ru-RU"/>
        </a:p>
      </dgm:t>
    </dgm:pt>
    <dgm:pt modelId="{F9E5E2F7-EE68-4A1A-8FB9-CEE75F097BC6}" type="sibTrans" cxnId="{7AAE7535-8683-4829-976C-957D38CF82A4}">
      <dgm:prSet/>
      <dgm:spPr/>
      <dgm:t>
        <a:bodyPr/>
        <a:lstStyle/>
        <a:p>
          <a:endParaRPr lang="ru-RU"/>
        </a:p>
      </dgm:t>
    </dgm:pt>
    <dgm:pt modelId="{C3B0B24D-FC24-4D66-A29B-021BA586FB55}">
      <dgm:prSet phldrT="[Текст]"/>
      <dgm:spPr/>
      <dgm:t>
        <a:bodyPr/>
        <a:lstStyle/>
        <a:p>
          <a:r>
            <a:rPr lang="ru-RU" dirty="0" smtClean="0"/>
            <a:t>сбор информации о ребенке </a:t>
          </a:r>
          <a:endParaRPr lang="ru-RU" dirty="0"/>
        </a:p>
      </dgm:t>
    </dgm:pt>
    <dgm:pt modelId="{BE58A880-3DC6-401E-807E-1304579B46CE}" type="parTrans" cxnId="{D8684392-5765-4B92-820E-3AE5945F9781}">
      <dgm:prSet/>
      <dgm:spPr/>
      <dgm:t>
        <a:bodyPr/>
        <a:lstStyle/>
        <a:p>
          <a:endParaRPr lang="ru-RU"/>
        </a:p>
      </dgm:t>
    </dgm:pt>
    <dgm:pt modelId="{120E2F29-5C3D-4BA9-A4BE-0A186047C3BE}" type="sibTrans" cxnId="{D8684392-5765-4B92-820E-3AE5945F9781}">
      <dgm:prSet/>
      <dgm:spPr/>
      <dgm:t>
        <a:bodyPr/>
        <a:lstStyle/>
        <a:p>
          <a:endParaRPr lang="ru-RU"/>
        </a:p>
      </dgm:t>
    </dgm:pt>
    <dgm:pt modelId="{49643C50-AD0C-4EC8-83CF-82C52DD21972}">
      <dgm:prSet phldrT="[Текст]"/>
      <dgm:spPr/>
      <dgm:t>
        <a:bodyPr/>
        <a:lstStyle/>
        <a:p>
          <a:r>
            <a:rPr lang="ru-RU" dirty="0" smtClean="0"/>
            <a:t>исследование познавательной сферы н/л</a:t>
          </a:r>
          <a:endParaRPr lang="ru-RU" dirty="0"/>
        </a:p>
      </dgm:t>
    </dgm:pt>
    <dgm:pt modelId="{7FC24B61-3515-42CB-AE34-BC6C0812B123}" type="parTrans" cxnId="{02C26120-B01E-44F4-966B-9B3D191B527C}">
      <dgm:prSet/>
      <dgm:spPr/>
      <dgm:t>
        <a:bodyPr/>
        <a:lstStyle/>
        <a:p>
          <a:endParaRPr lang="ru-RU"/>
        </a:p>
      </dgm:t>
    </dgm:pt>
    <dgm:pt modelId="{348D5E64-A790-497A-A0FF-EDCB48622B03}" type="sibTrans" cxnId="{02C26120-B01E-44F4-966B-9B3D191B527C}">
      <dgm:prSet/>
      <dgm:spPr/>
      <dgm:t>
        <a:bodyPr/>
        <a:lstStyle/>
        <a:p>
          <a:endParaRPr lang="ru-RU"/>
        </a:p>
      </dgm:t>
    </dgm:pt>
    <dgm:pt modelId="{3C10D47F-2097-462D-ADCF-F7018E9E89A1}">
      <dgm:prSet phldrT="[Текст]"/>
      <dgm:spPr/>
      <dgm:t>
        <a:bodyPr/>
        <a:lstStyle/>
        <a:p>
          <a:r>
            <a:rPr lang="en-US" b="1" i="0" smtClean="0"/>
            <a:t>IV</a:t>
          </a:r>
          <a:r>
            <a:rPr lang="ru-RU" b="1" i="0" smtClean="0"/>
            <a:t>.Мониторинг</a:t>
          </a:r>
          <a:endParaRPr lang="ru-RU" i="0" dirty="0"/>
        </a:p>
      </dgm:t>
    </dgm:pt>
    <dgm:pt modelId="{579BC48B-EFEC-422F-B5D9-5C11ADF841BD}" type="parTrans" cxnId="{85CAA162-8F83-4B92-B8B0-471EEBFA5984}">
      <dgm:prSet/>
      <dgm:spPr/>
      <dgm:t>
        <a:bodyPr/>
        <a:lstStyle/>
        <a:p>
          <a:endParaRPr lang="ru-RU"/>
        </a:p>
      </dgm:t>
    </dgm:pt>
    <dgm:pt modelId="{FFC3C796-9217-4F50-BCE0-403441D5FEE7}" type="sibTrans" cxnId="{85CAA162-8F83-4B92-B8B0-471EEBFA5984}">
      <dgm:prSet/>
      <dgm:spPr/>
      <dgm:t>
        <a:bodyPr/>
        <a:lstStyle/>
        <a:p>
          <a:endParaRPr lang="ru-RU"/>
        </a:p>
      </dgm:t>
    </dgm:pt>
    <dgm:pt modelId="{10AB5656-9583-49B7-B70E-15F9BF36FB61}">
      <dgm:prSet phldrT="[Текст]" custT="1"/>
      <dgm:spPr/>
      <dgm:t>
        <a:bodyPr/>
        <a:lstStyle/>
        <a:p>
          <a:r>
            <a:rPr lang="ru-RU" sz="2000" dirty="0" smtClean="0"/>
            <a:t>Промежуточное и итоговое исследование познавательной сферы н/л</a:t>
          </a:r>
          <a:endParaRPr lang="ru-RU" sz="2000" dirty="0"/>
        </a:p>
      </dgm:t>
    </dgm:pt>
    <dgm:pt modelId="{7A21A016-FDA6-452E-9A01-E31FA0BB8FDA}" type="parTrans" cxnId="{E4F19B08-7D71-4B85-A5AF-0A9051C6C855}">
      <dgm:prSet/>
      <dgm:spPr/>
      <dgm:t>
        <a:bodyPr/>
        <a:lstStyle/>
        <a:p>
          <a:endParaRPr lang="ru-RU"/>
        </a:p>
      </dgm:t>
    </dgm:pt>
    <dgm:pt modelId="{AD5DB9F7-7EAE-4ADE-8382-F39CC3C7150E}" type="sibTrans" cxnId="{E4F19B08-7D71-4B85-A5AF-0A9051C6C855}">
      <dgm:prSet/>
      <dgm:spPr/>
      <dgm:t>
        <a:bodyPr/>
        <a:lstStyle/>
        <a:p>
          <a:endParaRPr lang="ru-RU"/>
        </a:p>
      </dgm:t>
    </dgm:pt>
    <dgm:pt modelId="{3F578B3A-13BF-4F64-B6F8-E20C76AD9881}">
      <dgm:prSet phldrT="[Текст]" custT="1"/>
      <dgm:spPr/>
      <dgm:t>
        <a:bodyPr/>
        <a:lstStyle/>
        <a:p>
          <a:r>
            <a:rPr lang="ru-RU" sz="2000" dirty="0" smtClean="0"/>
            <a:t>Корректировка программы реабилитации </a:t>
          </a:r>
          <a:r>
            <a:rPr lang="ru-RU" sz="2000" dirty="0" err="1" smtClean="0"/>
            <a:t>н</a:t>
          </a:r>
          <a:r>
            <a:rPr lang="ru-RU" sz="2000" dirty="0" smtClean="0"/>
            <a:t>/л </a:t>
          </a:r>
          <a:endParaRPr lang="ru-RU" sz="2000" dirty="0"/>
        </a:p>
      </dgm:t>
    </dgm:pt>
    <dgm:pt modelId="{49B2F5C5-D2E9-4789-832D-242760D4FE5A}" type="parTrans" cxnId="{397AFB7D-A040-4540-A774-5DDEE242D62B}">
      <dgm:prSet/>
      <dgm:spPr/>
      <dgm:t>
        <a:bodyPr/>
        <a:lstStyle/>
        <a:p>
          <a:endParaRPr lang="ru-RU"/>
        </a:p>
      </dgm:t>
    </dgm:pt>
    <dgm:pt modelId="{81B9F3AC-EA34-48D5-88D5-8E147FA1BBE8}" type="sibTrans" cxnId="{397AFB7D-A040-4540-A774-5DDEE242D62B}">
      <dgm:prSet/>
      <dgm:spPr/>
      <dgm:t>
        <a:bodyPr/>
        <a:lstStyle/>
        <a:p>
          <a:endParaRPr lang="ru-RU"/>
        </a:p>
      </dgm:t>
    </dgm:pt>
    <dgm:pt modelId="{751EDF92-7162-4D20-AD10-2958286C769F}">
      <dgm:prSet/>
      <dgm:spPr/>
      <dgm:t>
        <a:bodyPr/>
        <a:lstStyle/>
        <a:p>
          <a:r>
            <a:rPr lang="en-US" dirty="0" smtClean="0"/>
            <a:t>II</a:t>
          </a:r>
          <a:r>
            <a:rPr lang="ru-RU" dirty="0" smtClean="0"/>
            <a:t>.Анализ информации</a:t>
          </a:r>
          <a:endParaRPr lang="ru-RU" dirty="0"/>
        </a:p>
      </dgm:t>
    </dgm:pt>
    <dgm:pt modelId="{386C9FF6-25E2-43AC-873E-B8739AD014E4}" type="parTrans" cxnId="{EDCE5D0B-9A22-45D9-A99D-0A60F8CD20CF}">
      <dgm:prSet/>
      <dgm:spPr/>
      <dgm:t>
        <a:bodyPr/>
        <a:lstStyle/>
        <a:p>
          <a:endParaRPr lang="ru-RU"/>
        </a:p>
      </dgm:t>
    </dgm:pt>
    <dgm:pt modelId="{84016479-33A2-4200-9347-BE9759216C08}" type="sibTrans" cxnId="{EDCE5D0B-9A22-45D9-A99D-0A60F8CD20CF}">
      <dgm:prSet/>
      <dgm:spPr/>
      <dgm:t>
        <a:bodyPr/>
        <a:lstStyle/>
        <a:p>
          <a:endParaRPr lang="ru-RU"/>
        </a:p>
      </dgm:t>
    </dgm:pt>
    <dgm:pt modelId="{2F33F8B1-D0B0-40CD-8DA4-B8877D1903F2}">
      <dgm:prSet/>
      <dgm:spPr/>
      <dgm:t>
        <a:bodyPr/>
        <a:lstStyle/>
        <a:p>
          <a:r>
            <a:rPr lang="en-US" dirty="0" smtClean="0"/>
            <a:t>III</a:t>
          </a:r>
          <a:r>
            <a:rPr lang="ru-RU" dirty="0" smtClean="0"/>
            <a:t>.Реализация программы</a:t>
          </a:r>
          <a:endParaRPr lang="ru-RU" dirty="0"/>
        </a:p>
      </dgm:t>
    </dgm:pt>
    <dgm:pt modelId="{5E273866-1FDF-403D-8D94-6986252C9413}" type="parTrans" cxnId="{CB259868-780F-4B7D-878A-1822B4C43A78}">
      <dgm:prSet/>
      <dgm:spPr/>
      <dgm:t>
        <a:bodyPr/>
        <a:lstStyle/>
        <a:p>
          <a:endParaRPr lang="ru-RU"/>
        </a:p>
      </dgm:t>
    </dgm:pt>
    <dgm:pt modelId="{9E7380B6-B219-400D-BDD2-2FAD71FEF7EE}" type="sibTrans" cxnId="{CB259868-780F-4B7D-878A-1822B4C43A78}">
      <dgm:prSet/>
      <dgm:spPr/>
      <dgm:t>
        <a:bodyPr/>
        <a:lstStyle/>
        <a:p>
          <a:endParaRPr lang="ru-RU"/>
        </a:p>
      </dgm:t>
    </dgm:pt>
    <dgm:pt modelId="{10268555-B53A-435E-A627-363206A9C6F1}">
      <dgm:prSet/>
      <dgm:spPr/>
      <dgm:t>
        <a:bodyPr/>
        <a:lstStyle/>
        <a:p>
          <a:r>
            <a:rPr lang="ru-RU" dirty="0" smtClean="0"/>
            <a:t>составление индивидуальной программы реабилитации  н/л</a:t>
          </a:r>
          <a:endParaRPr lang="ru-RU" dirty="0"/>
        </a:p>
      </dgm:t>
    </dgm:pt>
    <dgm:pt modelId="{8211E2D0-F26B-447D-9D91-52D014246092}" type="parTrans" cxnId="{B04EC46A-B835-4391-9D2C-F3CA2A0C16DF}">
      <dgm:prSet/>
      <dgm:spPr/>
      <dgm:t>
        <a:bodyPr/>
        <a:lstStyle/>
        <a:p>
          <a:endParaRPr lang="ru-RU"/>
        </a:p>
      </dgm:t>
    </dgm:pt>
    <dgm:pt modelId="{DD31DD16-4103-4A2E-BD78-0E51DF43946C}" type="sibTrans" cxnId="{B04EC46A-B835-4391-9D2C-F3CA2A0C16DF}">
      <dgm:prSet/>
      <dgm:spPr/>
      <dgm:t>
        <a:bodyPr/>
        <a:lstStyle/>
        <a:p>
          <a:endParaRPr lang="ru-RU"/>
        </a:p>
      </dgm:t>
    </dgm:pt>
    <dgm:pt modelId="{B36E46B4-2181-41A9-A035-98B7EB67BBC6}">
      <dgm:prSet custT="1"/>
      <dgm:spPr/>
      <dgm:t>
        <a:bodyPr/>
        <a:lstStyle/>
        <a:p>
          <a:r>
            <a:rPr lang="ru-RU" sz="2000" b="0" dirty="0" smtClean="0"/>
            <a:t>формирование, развитие и коррекция познавательной сферы</a:t>
          </a:r>
          <a:endParaRPr lang="ru-RU" sz="2000" b="0" dirty="0"/>
        </a:p>
      </dgm:t>
    </dgm:pt>
    <dgm:pt modelId="{21F33165-F568-44D2-8971-05D9A319D84D}" type="parTrans" cxnId="{32FA26C9-F289-4623-8D6A-33F1D820AAB7}">
      <dgm:prSet/>
      <dgm:spPr/>
      <dgm:t>
        <a:bodyPr/>
        <a:lstStyle/>
        <a:p>
          <a:endParaRPr lang="ru-RU"/>
        </a:p>
      </dgm:t>
    </dgm:pt>
    <dgm:pt modelId="{CB4EE6A6-EBDB-44FC-ABE1-DF3818B4AF0F}" type="sibTrans" cxnId="{32FA26C9-F289-4623-8D6A-33F1D820AAB7}">
      <dgm:prSet/>
      <dgm:spPr/>
      <dgm:t>
        <a:bodyPr/>
        <a:lstStyle/>
        <a:p>
          <a:endParaRPr lang="ru-RU"/>
        </a:p>
      </dgm:t>
    </dgm:pt>
    <dgm:pt modelId="{06FA61CD-B578-433B-A890-944C4F42F3A6}">
      <dgm:prSet phldrT="[Текст]" custT="1"/>
      <dgm:spPr/>
      <dgm:t>
        <a:bodyPr/>
        <a:lstStyle/>
        <a:p>
          <a:r>
            <a:rPr lang="ru-RU" sz="2000" dirty="0" smtClean="0"/>
            <a:t>Рекомендации социальным педагогам патронатной службы</a:t>
          </a:r>
          <a:endParaRPr lang="ru-RU" sz="2000" dirty="0"/>
        </a:p>
      </dgm:t>
    </dgm:pt>
    <dgm:pt modelId="{285C07BA-DA74-41A2-BF64-75242452D08B}" type="parTrans" cxnId="{0F5C68B9-4218-4317-9311-9BEAD6D648A0}">
      <dgm:prSet/>
      <dgm:spPr/>
      <dgm:t>
        <a:bodyPr/>
        <a:lstStyle/>
        <a:p>
          <a:endParaRPr lang="ru-RU"/>
        </a:p>
      </dgm:t>
    </dgm:pt>
    <dgm:pt modelId="{1E9AAB65-C118-4556-ABFB-AB3E1F078664}" type="sibTrans" cxnId="{0F5C68B9-4218-4317-9311-9BEAD6D648A0}">
      <dgm:prSet/>
      <dgm:spPr/>
      <dgm:t>
        <a:bodyPr/>
        <a:lstStyle/>
        <a:p>
          <a:endParaRPr lang="ru-RU"/>
        </a:p>
      </dgm:t>
    </dgm:pt>
    <dgm:pt modelId="{FA7AEE06-7787-4753-B5E6-B2743FF089A6}" type="pres">
      <dgm:prSet presAssocID="{C57855E0-9952-4A96-B999-8E8C7479F29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6F697F6-B1FF-4AFD-97C4-9466508970AE}" type="pres">
      <dgm:prSet presAssocID="{07466BB1-F0A7-4FAD-9E70-C616DDCCA2F4}" presName="linNode" presStyleCnt="0"/>
      <dgm:spPr/>
      <dgm:t>
        <a:bodyPr/>
        <a:lstStyle/>
        <a:p>
          <a:endParaRPr lang="ru-RU"/>
        </a:p>
      </dgm:t>
    </dgm:pt>
    <dgm:pt modelId="{E86BF564-6E19-49B1-8BD9-F7C453315A49}" type="pres">
      <dgm:prSet presAssocID="{07466BB1-F0A7-4FAD-9E70-C616DDCCA2F4}" presName="parentShp" presStyleLbl="node1" presStyleIdx="0" presStyleCnt="4" custScaleX="8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E5CEA-DAD2-4F77-BAC7-240476D72BF8}" type="pres">
      <dgm:prSet presAssocID="{07466BB1-F0A7-4FAD-9E70-C616DDCCA2F4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B9979D-1F7F-4210-AC2E-D920A49CEF31}" type="pres">
      <dgm:prSet presAssocID="{F9E5E2F7-EE68-4A1A-8FB9-CEE75F097BC6}" presName="spacing" presStyleCnt="0"/>
      <dgm:spPr/>
      <dgm:t>
        <a:bodyPr/>
        <a:lstStyle/>
        <a:p>
          <a:endParaRPr lang="ru-RU"/>
        </a:p>
      </dgm:t>
    </dgm:pt>
    <dgm:pt modelId="{89F74284-C07E-4D0A-AB10-210AA998FF01}" type="pres">
      <dgm:prSet presAssocID="{751EDF92-7162-4D20-AD10-2958286C769F}" presName="linNode" presStyleCnt="0"/>
      <dgm:spPr/>
      <dgm:t>
        <a:bodyPr/>
        <a:lstStyle/>
        <a:p>
          <a:endParaRPr lang="ru-RU"/>
        </a:p>
      </dgm:t>
    </dgm:pt>
    <dgm:pt modelId="{648BA9CE-5ACD-47FC-B5C9-69EAA3713B0A}" type="pres">
      <dgm:prSet presAssocID="{751EDF92-7162-4D20-AD10-2958286C769F}" presName="parentShp" presStyleLbl="node1" presStyleIdx="1" presStyleCnt="4" custScaleX="8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EA13E8-13E0-49FB-BFE8-03AA4D8AA5E7}" type="pres">
      <dgm:prSet presAssocID="{751EDF92-7162-4D20-AD10-2958286C769F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25947F-AAF5-4729-9EEB-36BEA266D2BA}" type="pres">
      <dgm:prSet presAssocID="{84016479-33A2-4200-9347-BE9759216C08}" presName="spacing" presStyleCnt="0"/>
      <dgm:spPr/>
      <dgm:t>
        <a:bodyPr/>
        <a:lstStyle/>
        <a:p>
          <a:endParaRPr lang="ru-RU"/>
        </a:p>
      </dgm:t>
    </dgm:pt>
    <dgm:pt modelId="{181A28BA-8E94-46F5-8EBF-6E258E2431A4}" type="pres">
      <dgm:prSet presAssocID="{2F33F8B1-D0B0-40CD-8DA4-B8877D1903F2}" presName="linNode" presStyleCnt="0"/>
      <dgm:spPr/>
      <dgm:t>
        <a:bodyPr/>
        <a:lstStyle/>
        <a:p>
          <a:endParaRPr lang="ru-RU"/>
        </a:p>
      </dgm:t>
    </dgm:pt>
    <dgm:pt modelId="{7CC3B640-E3F2-43CD-8396-7F806578AE8D}" type="pres">
      <dgm:prSet presAssocID="{2F33F8B1-D0B0-40CD-8DA4-B8877D1903F2}" presName="parentShp" presStyleLbl="node1" presStyleIdx="2" presStyleCnt="4" custScaleX="896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914E80-0336-4371-8825-52D919F92557}" type="pres">
      <dgm:prSet presAssocID="{2F33F8B1-D0B0-40CD-8DA4-B8877D1903F2}" presName="childShp" presStyleLbl="bgAccFollowNode1" presStyleIdx="2" presStyleCnt="4" custLinFactNeighborX="1352" custLinFactNeighborY="-3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6F62AA-2C8F-4D99-8593-B7942A0DD507}" type="pres">
      <dgm:prSet presAssocID="{9E7380B6-B219-400D-BDD2-2FAD71FEF7EE}" presName="spacing" presStyleCnt="0"/>
      <dgm:spPr/>
      <dgm:t>
        <a:bodyPr/>
        <a:lstStyle/>
        <a:p>
          <a:endParaRPr lang="ru-RU"/>
        </a:p>
      </dgm:t>
    </dgm:pt>
    <dgm:pt modelId="{D3A6FCDC-475D-422D-8A1D-9113114AFEF6}" type="pres">
      <dgm:prSet presAssocID="{3C10D47F-2097-462D-ADCF-F7018E9E89A1}" presName="linNode" presStyleCnt="0"/>
      <dgm:spPr/>
      <dgm:t>
        <a:bodyPr/>
        <a:lstStyle/>
        <a:p>
          <a:endParaRPr lang="ru-RU"/>
        </a:p>
      </dgm:t>
    </dgm:pt>
    <dgm:pt modelId="{7FF52085-919F-4E22-84E6-0B109DF2B7F9}" type="pres">
      <dgm:prSet presAssocID="{3C10D47F-2097-462D-ADCF-F7018E9E89A1}" presName="parentShp" presStyleLbl="node1" presStyleIdx="3" presStyleCnt="4" custScaleX="939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E97D76-8C66-46D1-B03D-C61232462204}" type="pres">
      <dgm:prSet presAssocID="{3C10D47F-2097-462D-ADCF-F7018E9E89A1}" presName="childShp" presStyleLbl="bgAccFollowNode1" presStyleIdx="3" presStyleCnt="4" custScaleY="30650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A96C44-A6D0-4938-ACE3-77D2C92844F8}" type="presOf" srcId="{2F33F8B1-D0B0-40CD-8DA4-B8877D1903F2}" destId="{7CC3B640-E3F2-43CD-8396-7F806578AE8D}" srcOrd="0" destOrd="0" presId="urn:microsoft.com/office/officeart/2005/8/layout/vList6"/>
    <dgm:cxn modelId="{2E6F8F8E-F47C-423F-B0F5-2206AD8658B9}" type="presOf" srcId="{751EDF92-7162-4D20-AD10-2958286C769F}" destId="{648BA9CE-5ACD-47FC-B5C9-69EAA3713B0A}" srcOrd="0" destOrd="0" presId="urn:microsoft.com/office/officeart/2005/8/layout/vList6"/>
    <dgm:cxn modelId="{E2D699E4-D5C6-48BF-B0EC-3E859FC32160}" type="presOf" srcId="{06FA61CD-B578-433B-A890-944C4F42F3A6}" destId="{D6E97D76-8C66-46D1-B03D-C61232462204}" srcOrd="0" destOrd="2" presId="urn:microsoft.com/office/officeart/2005/8/layout/vList6"/>
    <dgm:cxn modelId="{CB259868-780F-4B7D-878A-1822B4C43A78}" srcId="{C57855E0-9952-4A96-B999-8E8C7479F293}" destId="{2F33F8B1-D0B0-40CD-8DA4-B8877D1903F2}" srcOrd="2" destOrd="0" parTransId="{5E273866-1FDF-403D-8D94-6986252C9413}" sibTransId="{9E7380B6-B219-400D-BDD2-2FAD71FEF7EE}"/>
    <dgm:cxn modelId="{397AFB7D-A040-4540-A774-5DDEE242D62B}" srcId="{3C10D47F-2097-462D-ADCF-F7018E9E89A1}" destId="{3F578B3A-13BF-4F64-B6F8-E20C76AD9881}" srcOrd="1" destOrd="0" parTransId="{49B2F5C5-D2E9-4789-832D-242760D4FE5A}" sibTransId="{81B9F3AC-EA34-48D5-88D5-8E147FA1BBE8}"/>
    <dgm:cxn modelId="{2358F955-A826-4C7E-9885-BBD0374ABDA8}" type="presOf" srcId="{3F578B3A-13BF-4F64-B6F8-E20C76AD9881}" destId="{D6E97D76-8C66-46D1-B03D-C61232462204}" srcOrd="0" destOrd="1" presId="urn:microsoft.com/office/officeart/2005/8/layout/vList6"/>
    <dgm:cxn modelId="{0F5C68B9-4218-4317-9311-9BEAD6D648A0}" srcId="{3C10D47F-2097-462D-ADCF-F7018E9E89A1}" destId="{06FA61CD-B578-433B-A890-944C4F42F3A6}" srcOrd="2" destOrd="0" parTransId="{285C07BA-DA74-41A2-BF64-75242452D08B}" sibTransId="{1E9AAB65-C118-4556-ABFB-AB3E1F078664}"/>
    <dgm:cxn modelId="{85CAA162-8F83-4B92-B8B0-471EEBFA5984}" srcId="{C57855E0-9952-4A96-B999-8E8C7479F293}" destId="{3C10D47F-2097-462D-ADCF-F7018E9E89A1}" srcOrd="3" destOrd="0" parTransId="{579BC48B-EFEC-422F-B5D9-5C11ADF841BD}" sibTransId="{FFC3C796-9217-4F50-BCE0-403441D5FEE7}"/>
    <dgm:cxn modelId="{688A3A52-A2A2-49EC-975B-A51C9CC16AF0}" type="presOf" srcId="{B36E46B4-2181-41A9-A035-98B7EB67BBC6}" destId="{DF914E80-0336-4371-8825-52D919F92557}" srcOrd="0" destOrd="0" presId="urn:microsoft.com/office/officeart/2005/8/layout/vList6"/>
    <dgm:cxn modelId="{B04EC46A-B835-4391-9D2C-F3CA2A0C16DF}" srcId="{751EDF92-7162-4D20-AD10-2958286C769F}" destId="{10268555-B53A-435E-A627-363206A9C6F1}" srcOrd="0" destOrd="0" parTransId="{8211E2D0-F26B-447D-9D91-52D014246092}" sibTransId="{DD31DD16-4103-4A2E-BD78-0E51DF43946C}"/>
    <dgm:cxn modelId="{02C26120-B01E-44F4-966B-9B3D191B527C}" srcId="{07466BB1-F0A7-4FAD-9E70-C616DDCCA2F4}" destId="{49643C50-AD0C-4EC8-83CF-82C52DD21972}" srcOrd="1" destOrd="0" parTransId="{7FC24B61-3515-42CB-AE34-BC6C0812B123}" sibTransId="{348D5E64-A790-497A-A0FF-EDCB48622B03}"/>
    <dgm:cxn modelId="{32FA26C9-F289-4623-8D6A-33F1D820AAB7}" srcId="{2F33F8B1-D0B0-40CD-8DA4-B8877D1903F2}" destId="{B36E46B4-2181-41A9-A035-98B7EB67BBC6}" srcOrd="0" destOrd="0" parTransId="{21F33165-F568-44D2-8971-05D9A319D84D}" sibTransId="{CB4EE6A6-EBDB-44FC-ABE1-DF3818B4AF0F}"/>
    <dgm:cxn modelId="{1F9416F8-721F-4F11-957A-A62DC75C3590}" type="presOf" srcId="{10268555-B53A-435E-A627-363206A9C6F1}" destId="{6CEA13E8-13E0-49FB-BFE8-03AA4D8AA5E7}" srcOrd="0" destOrd="0" presId="urn:microsoft.com/office/officeart/2005/8/layout/vList6"/>
    <dgm:cxn modelId="{9409F2A1-FACB-49B6-8DCB-FB99AC98FCFC}" type="presOf" srcId="{3C10D47F-2097-462D-ADCF-F7018E9E89A1}" destId="{7FF52085-919F-4E22-84E6-0B109DF2B7F9}" srcOrd="0" destOrd="0" presId="urn:microsoft.com/office/officeart/2005/8/layout/vList6"/>
    <dgm:cxn modelId="{993F2D89-C5AB-4D58-A4AE-8E00A3592D5B}" type="presOf" srcId="{C3B0B24D-FC24-4D66-A29B-021BA586FB55}" destId="{0A4E5CEA-DAD2-4F77-BAC7-240476D72BF8}" srcOrd="0" destOrd="0" presId="urn:microsoft.com/office/officeart/2005/8/layout/vList6"/>
    <dgm:cxn modelId="{EB151545-5632-4B25-A24C-5CD57BB2492C}" type="presOf" srcId="{10AB5656-9583-49B7-B70E-15F9BF36FB61}" destId="{D6E97D76-8C66-46D1-B03D-C61232462204}" srcOrd="0" destOrd="0" presId="urn:microsoft.com/office/officeart/2005/8/layout/vList6"/>
    <dgm:cxn modelId="{E4F19B08-7D71-4B85-A5AF-0A9051C6C855}" srcId="{3C10D47F-2097-462D-ADCF-F7018E9E89A1}" destId="{10AB5656-9583-49B7-B70E-15F9BF36FB61}" srcOrd="0" destOrd="0" parTransId="{7A21A016-FDA6-452E-9A01-E31FA0BB8FDA}" sibTransId="{AD5DB9F7-7EAE-4ADE-8382-F39CC3C7150E}"/>
    <dgm:cxn modelId="{7AAE7535-8683-4829-976C-957D38CF82A4}" srcId="{C57855E0-9952-4A96-B999-8E8C7479F293}" destId="{07466BB1-F0A7-4FAD-9E70-C616DDCCA2F4}" srcOrd="0" destOrd="0" parTransId="{6C389E54-9EBD-4729-9BB6-B79196EAE119}" sibTransId="{F9E5E2F7-EE68-4A1A-8FB9-CEE75F097BC6}"/>
    <dgm:cxn modelId="{D8684392-5765-4B92-820E-3AE5945F9781}" srcId="{07466BB1-F0A7-4FAD-9E70-C616DDCCA2F4}" destId="{C3B0B24D-FC24-4D66-A29B-021BA586FB55}" srcOrd="0" destOrd="0" parTransId="{BE58A880-3DC6-401E-807E-1304579B46CE}" sibTransId="{120E2F29-5C3D-4BA9-A4BE-0A186047C3BE}"/>
    <dgm:cxn modelId="{EDCE5D0B-9A22-45D9-A99D-0A60F8CD20CF}" srcId="{C57855E0-9952-4A96-B999-8E8C7479F293}" destId="{751EDF92-7162-4D20-AD10-2958286C769F}" srcOrd="1" destOrd="0" parTransId="{386C9FF6-25E2-43AC-873E-B8739AD014E4}" sibTransId="{84016479-33A2-4200-9347-BE9759216C08}"/>
    <dgm:cxn modelId="{66585970-495E-4467-A9DE-3681C417DAF7}" type="presOf" srcId="{C57855E0-9952-4A96-B999-8E8C7479F293}" destId="{FA7AEE06-7787-4753-B5E6-B2743FF089A6}" srcOrd="0" destOrd="0" presId="urn:microsoft.com/office/officeart/2005/8/layout/vList6"/>
    <dgm:cxn modelId="{7B49D8FD-AB61-4FF3-BE76-92E5B9D3BFB7}" type="presOf" srcId="{07466BB1-F0A7-4FAD-9E70-C616DDCCA2F4}" destId="{E86BF564-6E19-49B1-8BD9-F7C453315A49}" srcOrd="0" destOrd="0" presId="urn:microsoft.com/office/officeart/2005/8/layout/vList6"/>
    <dgm:cxn modelId="{5040F26B-76C3-4D63-8C05-9AA8DB6628EE}" type="presOf" srcId="{49643C50-AD0C-4EC8-83CF-82C52DD21972}" destId="{0A4E5CEA-DAD2-4F77-BAC7-240476D72BF8}" srcOrd="0" destOrd="1" presId="urn:microsoft.com/office/officeart/2005/8/layout/vList6"/>
    <dgm:cxn modelId="{A06D59EC-D8B8-41C6-BF92-53880CAC022F}" type="presParOf" srcId="{FA7AEE06-7787-4753-B5E6-B2743FF089A6}" destId="{F6F697F6-B1FF-4AFD-97C4-9466508970AE}" srcOrd="0" destOrd="0" presId="urn:microsoft.com/office/officeart/2005/8/layout/vList6"/>
    <dgm:cxn modelId="{04C85841-00AB-4516-8EB4-54F206519518}" type="presParOf" srcId="{F6F697F6-B1FF-4AFD-97C4-9466508970AE}" destId="{E86BF564-6E19-49B1-8BD9-F7C453315A49}" srcOrd="0" destOrd="0" presId="urn:microsoft.com/office/officeart/2005/8/layout/vList6"/>
    <dgm:cxn modelId="{4704F97F-8FAD-4736-B73F-65F8A17AA1E5}" type="presParOf" srcId="{F6F697F6-B1FF-4AFD-97C4-9466508970AE}" destId="{0A4E5CEA-DAD2-4F77-BAC7-240476D72BF8}" srcOrd="1" destOrd="0" presId="urn:microsoft.com/office/officeart/2005/8/layout/vList6"/>
    <dgm:cxn modelId="{8DAEE199-F8F0-41EC-B225-842D7D1032A8}" type="presParOf" srcId="{FA7AEE06-7787-4753-B5E6-B2743FF089A6}" destId="{2EB9979D-1F7F-4210-AC2E-D920A49CEF31}" srcOrd="1" destOrd="0" presId="urn:microsoft.com/office/officeart/2005/8/layout/vList6"/>
    <dgm:cxn modelId="{514AB04B-9119-49AF-B64E-914F6900D4E3}" type="presParOf" srcId="{FA7AEE06-7787-4753-B5E6-B2743FF089A6}" destId="{89F74284-C07E-4D0A-AB10-210AA998FF01}" srcOrd="2" destOrd="0" presId="urn:microsoft.com/office/officeart/2005/8/layout/vList6"/>
    <dgm:cxn modelId="{E16871A8-C895-42D4-B8CE-C1B08D0529CC}" type="presParOf" srcId="{89F74284-C07E-4D0A-AB10-210AA998FF01}" destId="{648BA9CE-5ACD-47FC-B5C9-69EAA3713B0A}" srcOrd="0" destOrd="0" presId="urn:microsoft.com/office/officeart/2005/8/layout/vList6"/>
    <dgm:cxn modelId="{CFEB745B-8272-4591-957A-08A10936BB48}" type="presParOf" srcId="{89F74284-C07E-4D0A-AB10-210AA998FF01}" destId="{6CEA13E8-13E0-49FB-BFE8-03AA4D8AA5E7}" srcOrd="1" destOrd="0" presId="urn:microsoft.com/office/officeart/2005/8/layout/vList6"/>
    <dgm:cxn modelId="{1716A0C8-9126-4E48-ADC3-5A11AF1F8672}" type="presParOf" srcId="{FA7AEE06-7787-4753-B5E6-B2743FF089A6}" destId="{9625947F-AAF5-4729-9EEB-36BEA266D2BA}" srcOrd="3" destOrd="0" presId="urn:microsoft.com/office/officeart/2005/8/layout/vList6"/>
    <dgm:cxn modelId="{0511CD69-CB96-44D4-830A-CC51A6746E37}" type="presParOf" srcId="{FA7AEE06-7787-4753-B5E6-B2743FF089A6}" destId="{181A28BA-8E94-46F5-8EBF-6E258E2431A4}" srcOrd="4" destOrd="0" presId="urn:microsoft.com/office/officeart/2005/8/layout/vList6"/>
    <dgm:cxn modelId="{91F1EB57-EC95-4D74-8DC5-D5F20C4E6519}" type="presParOf" srcId="{181A28BA-8E94-46F5-8EBF-6E258E2431A4}" destId="{7CC3B640-E3F2-43CD-8396-7F806578AE8D}" srcOrd="0" destOrd="0" presId="urn:microsoft.com/office/officeart/2005/8/layout/vList6"/>
    <dgm:cxn modelId="{9B154AD6-1477-4A13-AC33-CFAB5DCACB2B}" type="presParOf" srcId="{181A28BA-8E94-46F5-8EBF-6E258E2431A4}" destId="{DF914E80-0336-4371-8825-52D919F92557}" srcOrd="1" destOrd="0" presId="urn:microsoft.com/office/officeart/2005/8/layout/vList6"/>
    <dgm:cxn modelId="{DC3EE6C6-137E-4416-A45A-91BB26F7190D}" type="presParOf" srcId="{FA7AEE06-7787-4753-B5E6-B2743FF089A6}" destId="{FC6F62AA-2C8F-4D99-8593-B7942A0DD507}" srcOrd="5" destOrd="0" presId="urn:microsoft.com/office/officeart/2005/8/layout/vList6"/>
    <dgm:cxn modelId="{DBD4F3B2-2A6D-4E62-BEBF-9423343F7880}" type="presParOf" srcId="{FA7AEE06-7787-4753-B5E6-B2743FF089A6}" destId="{D3A6FCDC-475D-422D-8A1D-9113114AFEF6}" srcOrd="6" destOrd="0" presId="urn:microsoft.com/office/officeart/2005/8/layout/vList6"/>
    <dgm:cxn modelId="{0160B8FD-59D2-4B8D-915D-542D4CBC9F92}" type="presParOf" srcId="{D3A6FCDC-475D-422D-8A1D-9113114AFEF6}" destId="{7FF52085-919F-4E22-84E6-0B109DF2B7F9}" srcOrd="0" destOrd="0" presId="urn:microsoft.com/office/officeart/2005/8/layout/vList6"/>
    <dgm:cxn modelId="{60C1F9BD-B3D0-46FE-8499-3D6A56E5AFF8}" type="presParOf" srcId="{D3A6FCDC-475D-422D-8A1D-9113114AFEF6}" destId="{D6E97D76-8C66-46D1-B03D-C61232462204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BAED0E75-52C5-4B4D-80BE-00913E755B42}" type="doc">
      <dgm:prSet loTypeId="urn:microsoft.com/office/officeart/2005/8/layout/vList5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27887752-0952-49A6-A595-9F3BA92B0E9B}">
      <dgm:prSet phldrT="[Текст]" custT="1"/>
      <dgm:spPr/>
      <dgm:t>
        <a:bodyPr/>
        <a:lstStyle/>
        <a:p>
          <a:r>
            <a:rPr lang="en-US" sz="2000" dirty="0" smtClean="0"/>
            <a:t>I.</a:t>
          </a:r>
          <a:r>
            <a:rPr lang="ru-RU" sz="2000" dirty="0" smtClean="0"/>
            <a:t>Диагностический</a:t>
          </a:r>
          <a:endParaRPr lang="ru-RU" sz="2000" dirty="0"/>
        </a:p>
      </dgm:t>
    </dgm:pt>
    <dgm:pt modelId="{9A4C81B9-CC6B-4A91-8B78-3B5015C6BC6D}" type="parTrans" cxnId="{6C992C62-C929-4E41-B360-470FBCD69183}">
      <dgm:prSet/>
      <dgm:spPr/>
      <dgm:t>
        <a:bodyPr/>
        <a:lstStyle/>
        <a:p>
          <a:endParaRPr lang="ru-RU"/>
        </a:p>
      </dgm:t>
    </dgm:pt>
    <dgm:pt modelId="{EEBF75F2-06AF-4CEE-BDA9-672FF2CA2C8F}" type="sibTrans" cxnId="{6C992C62-C929-4E41-B360-470FBCD69183}">
      <dgm:prSet/>
      <dgm:spPr/>
      <dgm:t>
        <a:bodyPr/>
        <a:lstStyle/>
        <a:p>
          <a:endParaRPr lang="ru-RU"/>
        </a:p>
      </dgm:t>
    </dgm:pt>
    <dgm:pt modelId="{DC1732BE-5D50-466B-AAAF-65A29015771E}">
      <dgm:prSet phldrT="[Текст]" custT="1"/>
      <dgm:spPr/>
      <dgm:t>
        <a:bodyPr/>
        <a:lstStyle/>
        <a:p>
          <a:r>
            <a:rPr lang="ru-RU" sz="1600" dirty="0" smtClean="0"/>
            <a:t>сбор информации о н/л </a:t>
          </a:r>
          <a:endParaRPr lang="ru-RU" sz="1600" dirty="0"/>
        </a:p>
      </dgm:t>
    </dgm:pt>
    <dgm:pt modelId="{523539D1-5B40-417E-9DCE-E4D879FD2C51}" type="parTrans" cxnId="{F4532456-377B-4AF0-A4E9-66EEE334008F}">
      <dgm:prSet/>
      <dgm:spPr/>
      <dgm:t>
        <a:bodyPr/>
        <a:lstStyle/>
        <a:p>
          <a:endParaRPr lang="ru-RU"/>
        </a:p>
      </dgm:t>
    </dgm:pt>
    <dgm:pt modelId="{E8C45A39-F282-46F3-82AA-40340B55D70D}" type="sibTrans" cxnId="{F4532456-377B-4AF0-A4E9-66EEE334008F}">
      <dgm:prSet/>
      <dgm:spPr/>
      <dgm:t>
        <a:bodyPr/>
        <a:lstStyle/>
        <a:p>
          <a:endParaRPr lang="ru-RU"/>
        </a:p>
      </dgm:t>
    </dgm:pt>
    <dgm:pt modelId="{30AB54C8-9E97-4279-BF52-1BFD3322C525}">
      <dgm:prSet phldrT="[Текст]" custT="1"/>
      <dgm:spPr/>
      <dgm:t>
        <a:bodyPr/>
        <a:lstStyle/>
        <a:p>
          <a:r>
            <a:rPr lang="ru-RU" sz="1600" dirty="0" smtClean="0"/>
            <a:t>диагностика уровня общей осведомленности и кругозора, учебной мотивации, сформированности школьно-значимых умений, учебных навыков</a:t>
          </a:r>
          <a:endParaRPr lang="ru-RU" sz="1600" dirty="0"/>
        </a:p>
      </dgm:t>
    </dgm:pt>
    <dgm:pt modelId="{0BDC081E-163A-4046-8B3B-706256BA8D38}" type="parTrans" cxnId="{26E8B3A0-5ED4-445A-9EC5-5D2114F84F98}">
      <dgm:prSet/>
      <dgm:spPr/>
      <dgm:t>
        <a:bodyPr/>
        <a:lstStyle/>
        <a:p>
          <a:endParaRPr lang="ru-RU"/>
        </a:p>
      </dgm:t>
    </dgm:pt>
    <dgm:pt modelId="{E5655D2C-19F6-45F4-AAC0-1A64A3D46120}" type="sibTrans" cxnId="{26E8B3A0-5ED4-445A-9EC5-5D2114F84F98}">
      <dgm:prSet/>
      <dgm:spPr/>
      <dgm:t>
        <a:bodyPr/>
        <a:lstStyle/>
        <a:p>
          <a:endParaRPr lang="ru-RU"/>
        </a:p>
      </dgm:t>
    </dgm:pt>
    <dgm:pt modelId="{6620B08F-2C17-4D1E-9E51-847A9C90511E}">
      <dgm:prSet phldrT="[Текст]" custT="1"/>
      <dgm:spPr/>
      <dgm:t>
        <a:bodyPr/>
        <a:lstStyle/>
        <a:p>
          <a:r>
            <a:rPr lang="en-US" sz="2000" dirty="0" smtClean="0"/>
            <a:t>II.</a:t>
          </a:r>
          <a:r>
            <a:rPr lang="ru-RU" sz="2000" dirty="0" smtClean="0"/>
            <a:t>Анализ полученной информации</a:t>
          </a:r>
          <a:endParaRPr lang="ru-RU" sz="2000" dirty="0"/>
        </a:p>
      </dgm:t>
    </dgm:pt>
    <dgm:pt modelId="{2958C0A8-CC7F-405D-9AD2-69E87433026D}" type="parTrans" cxnId="{11360845-49E1-439C-A9E8-2BB1945881C1}">
      <dgm:prSet/>
      <dgm:spPr/>
      <dgm:t>
        <a:bodyPr/>
        <a:lstStyle/>
        <a:p>
          <a:endParaRPr lang="ru-RU"/>
        </a:p>
      </dgm:t>
    </dgm:pt>
    <dgm:pt modelId="{F14B2F52-2B2A-407E-9E8D-5F615F6A1B2E}" type="sibTrans" cxnId="{11360845-49E1-439C-A9E8-2BB1945881C1}">
      <dgm:prSet/>
      <dgm:spPr/>
      <dgm:t>
        <a:bodyPr/>
        <a:lstStyle/>
        <a:p>
          <a:endParaRPr lang="ru-RU"/>
        </a:p>
      </dgm:t>
    </dgm:pt>
    <dgm:pt modelId="{6224F63B-5A30-465A-9FB7-1E8FC535461D}">
      <dgm:prSet phldrT="[Текст]" custT="1"/>
      <dgm:spPr/>
      <dgm:t>
        <a:bodyPr/>
        <a:lstStyle/>
        <a:p>
          <a:r>
            <a:rPr lang="ru-RU" sz="1600" dirty="0" smtClean="0"/>
            <a:t> рекомендации социальным педагогам патронатной службы</a:t>
          </a:r>
          <a:endParaRPr lang="ru-RU" sz="1000" dirty="0"/>
        </a:p>
      </dgm:t>
    </dgm:pt>
    <dgm:pt modelId="{1D40D777-E481-42AE-B3A5-011238D07045}" type="parTrans" cxnId="{EC0D6F70-AAD7-4DCE-BC08-0D299FC3C069}">
      <dgm:prSet/>
      <dgm:spPr/>
      <dgm:t>
        <a:bodyPr/>
        <a:lstStyle/>
        <a:p>
          <a:endParaRPr lang="ru-RU"/>
        </a:p>
      </dgm:t>
    </dgm:pt>
    <dgm:pt modelId="{F16EE4D0-DB07-45C4-8356-38023FF377CD}" type="sibTrans" cxnId="{EC0D6F70-AAD7-4DCE-BC08-0D299FC3C069}">
      <dgm:prSet/>
      <dgm:spPr/>
      <dgm:t>
        <a:bodyPr/>
        <a:lstStyle/>
        <a:p>
          <a:endParaRPr lang="ru-RU"/>
        </a:p>
      </dgm:t>
    </dgm:pt>
    <dgm:pt modelId="{4D5EFFC7-03F9-4600-BA52-A70016209DC0}">
      <dgm:prSet phldrT="[Текст]" custT="1"/>
      <dgm:spPr/>
      <dgm:t>
        <a:bodyPr/>
        <a:lstStyle/>
        <a:p>
          <a:r>
            <a:rPr lang="en-US" sz="2000" dirty="0" smtClean="0"/>
            <a:t>III.</a:t>
          </a:r>
          <a:r>
            <a:rPr lang="ru-RU" sz="2000" smtClean="0"/>
            <a:t>Социально-педагогическая реабилитация</a:t>
          </a:r>
          <a:endParaRPr lang="ru-RU" sz="2000" dirty="0"/>
        </a:p>
      </dgm:t>
    </dgm:pt>
    <dgm:pt modelId="{E4505B53-B593-4C35-9637-12B538545E69}" type="parTrans" cxnId="{D4ACB4C0-8EEC-4D13-AFD9-8948F36F5CAF}">
      <dgm:prSet/>
      <dgm:spPr/>
      <dgm:t>
        <a:bodyPr/>
        <a:lstStyle/>
        <a:p>
          <a:endParaRPr lang="ru-RU"/>
        </a:p>
      </dgm:t>
    </dgm:pt>
    <dgm:pt modelId="{DFB052A2-2A78-470A-9BA6-6875BE4BF014}" type="sibTrans" cxnId="{D4ACB4C0-8EEC-4D13-AFD9-8948F36F5CAF}">
      <dgm:prSet/>
      <dgm:spPr/>
      <dgm:t>
        <a:bodyPr/>
        <a:lstStyle/>
        <a:p>
          <a:endParaRPr lang="ru-RU"/>
        </a:p>
      </dgm:t>
    </dgm:pt>
    <dgm:pt modelId="{7257CE39-548F-4267-819D-1F26C30C73F0}">
      <dgm:prSet phldrT="[Текст]" custT="1"/>
      <dgm:spPr/>
      <dgm:t>
        <a:bodyPr/>
        <a:lstStyle/>
        <a:p>
          <a:r>
            <a:rPr lang="ru-RU" sz="1600" b="0" dirty="0" smtClean="0"/>
            <a:t>организация учебной деятельности </a:t>
          </a:r>
          <a:endParaRPr lang="ru-RU" sz="1600" b="0" dirty="0"/>
        </a:p>
      </dgm:t>
    </dgm:pt>
    <dgm:pt modelId="{4FB3D59D-1D63-4E82-9FD5-ED4D2959529A}" type="parTrans" cxnId="{795AFAA4-ED0A-4953-938F-53095EC53684}">
      <dgm:prSet/>
      <dgm:spPr/>
      <dgm:t>
        <a:bodyPr/>
        <a:lstStyle/>
        <a:p>
          <a:endParaRPr lang="ru-RU"/>
        </a:p>
      </dgm:t>
    </dgm:pt>
    <dgm:pt modelId="{4F8EF51C-8EBB-4799-979D-237F4CBAF8DA}" type="sibTrans" cxnId="{795AFAA4-ED0A-4953-938F-53095EC53684}">
      <dgm:prSet/>
      <dgm:spPr/>
      <dgm:t>
        <a:bodyPr/>
        <a:lstStyle/>
        <a:p>
          <a:endParaRPr lang="ru-RU"/>
        </a:p>
      </dgm:t>
    </dgm:pt>
    <dgm:pt modelId="{A833912A-64C1-483E-8F42-9A81338F8776}">
      <dgm:prSet custT="1"/>
      <dgm:spPr/>
      <dgm:t>
        <a:bodyPr/>
        <a:lstStyle/>
        <a:p>
          <a:r>
            <a:rPr lang="en-US" sz="2000" dirty="0" smtClean="0"/>
            <a:t>IV.</a:t>
          </a:r>
          <a:r>
            <a:rPr lang="ru-RU" sz="2000" dirty="0" smtClean="0"/>
            <a:t>Мониторинг</a:t>
          </a:r>
          <a:endParaRPr lang="ru-RU" sz="2000" dirty="0"/>
        </a:p>
      </dgm:t>
    </dgm:pt>
    <dgm:pt modelId="{0ADAE8FB-A240-43B1-9DDE-B07282497565}" type="parTrans" cxnId="{E0186BE7-1869-4F69-BE6A-22E744EEBA8A}">
      <dgm:prSet/>
      <dgm:spPr/>
      <dgm:t>
        <a:bodyPr/>
        <a:lstStyle/>
        <a:p>
          <a:endParaRPr lang="ru-RU"/>
        </a:p>
      </dgm:t>
    </dgm:pt>
    <dgm:pt modelId="{E7C8BDA8-044F-49BE-A20E-81198B53E774}" type="sibTrans" cxnId="{E0186BE7-1869-4F69-BE6A-22E744EEBA8A}">
      <dgm:prSet/>
      <dgm:spPr/>
      <dgm:t>
        <a:bodyPr/>
        <a:lstStyle/>
        <a:p>
          <a:endParaRPr lang="ru-RU"/>
        </a:p>
      </dgm:t>
    </dgm:pt>
    <dgm:pt modelId="{A6DBC035-2BBC-4488-9E43-8A7AA2684A1E}">
      <dgm:prSet/>
      <dgm:spPr/>
      <dgm:t>
        <a:bodyPr/>
        <a:lstStyle/>
        <a:p>
          <a:endParaRPr lang="ru-RU" sz="1000"/>
        </a:p>
      </dgm:t>
    </dgm:pt>
    <dgm:pt modelId="{85D9CEA6-F90F-485C-98A2-4293D528A4C3}" type="parTrans" cxnId="{CDA0900D-E5DD-4863-9D8D-15C95AB187A1}">
      <dgm:prSet/>
      <dgm:spPr/>
      <dgm:t>
        <a:bodyPr/>
        <a:lstStyle/>
        <a:p>
          <a:endParaRPr lang="ru-RU"/>
        </a:p>
      </dgm:t>
    </dgm:pt>
    <dgm:pt modelId="{5643CF53-5AD7-4A58-B3BA-3A17CE3A5A50}" type="sibTrans" cxnId="{CDA0900D-E5DD-4863-9D8D-15C95AB187A1}">
      <dgm:prSet/>
      <dgm:spPr/>
      <dgm:t>
        <a:bodyPr/>
        <a:lstStyle/>
        <a:p>
          <a:endParaRPr lang="ru-RU"/>
        </a:p>
      </dgm:t>
    </dgm:pt>
    <dgm:pt modelId="{82048DAF-4350-49DB-8AF0-34530EB4F0D1}">
      <dgm:prSet custT="1"/>
      <dgm:spPr/>
      <dgm:t>
        <a:bodyPr/>
        <a:lstStyle/>
        <a:p>
          <a:r>
            <a:rPr lang="ru-RU" sz="1600" b="0" dirty="0" smtClean="0"/>
            <a:t>развитие познавательной сферы  школьников, повышение уровня успешности учебной деятельности</a:t>
          </a:r>
          <a:endParaRPr lang="ru-RU" sz="1600" b="0" dirty="0"/>
        </a:p>
      </dgm:t>
    </dgm:pt>
    <dgm:pt modelId="{01E57EB7-1010-4593-8816-25B2566CC03E}" type="parTrans" cxnId="{6FAF2834-84AC-46B4-960D-EEDFCA71C92E}">
      <dgm:prSet/>
      <dgm:spPr/>
      <dgm:t>
        <a:bodyPr/>
        <a:lstStyle/>
        <a:p>
          <a:endParaRPr lang="ru-RU"/>
        </a:p>
      </dgm:t>
    </dgm:pt>
    <dgm:pt modelId="{C659FE88-FE5C-469F-9142-746F198A943C}" type="sibTrans" cxnId="{6FAF2834-84AC-46B4-960D-EEDFCA71C92E}">
      <dgm:prSet/>
      <dgm:spPr/>
      <dgm:t>
        <a:bodyPr/>
        <a:lstStyle/>
        <a:p>
          <a:endParaRPr lang="ru-RU"/>
        </a:p>
      </dgm:t>
    </dgm:pt>
    <dgm:pt modelId="{BC9A6DF0-A173-4566-AEEB-F476E4C04AF0}">
      <dgm:prSet custT="1"/>
      <dgm:spPr/>
      <dgm:t>
        <a:bodyPr/>
        <a:lstStyle/>
        <a:p>
          <a:r>
            <a:rPr lang="ru-RU" sz="1600" dirty="0" smtClean="0"/>
            <a:t>промежуточная и итоговая диагностика уровня общей осведомленности и кругозора, учебной мотивации, сформированности школьно-значимых умений, учебных навыков </a:t>
          </a:r>
          <a:endParaRPr lang="ru-RU" sz="1600" dirty="0"/>
        </a:p>
      </dgm:t>
    </dgm:pt>
    <dgm:pt modelId="{88D21833-EE71-4409-8B73-20A3B67797FE}" type="parTrans" cxnId="{FF3914FD-9A8B-4D52-BD94-727E60CFCE45}">
      <dgm:prSet/>
      <dgm:spPr/>
      <dgm:t>
        <a:bodyPr/>
        <a:lstStyle/>
        <a:p>
          <a:endParaRPr lang="ru-RU"/>
        </a:p>
      </dgm:t>
    </dgm:pt>
    <dgm:pt modelId="{42E097E5-1D5A-46F8-BF1B-9DC77F1B7521}" type="sibTrans" cxnId="{FF3914FD-9A8B-4D52-BD94-727E60CFCE45}">
      <dgm:prSet/>
      <dgm:spPr/>
      <dgm:t>
        <a:bodyPr/>
        <a:lstStyle/>
        <a:p>
          <a:endParaRPr lang="ru-RU"/>
        </a:p>
      </dgm:t>
    </dgm:pt>
    <dgm:pt modelId="{3959A67F-A730-435E-BB1C-F7A4DE9F8600}">
      <dgm:prSet custT="1"/>
      <dgm:spPr/>
      <dgm:t>
        <a:bodyPr/>
        <a:lstStyle/>
        <a:p>
          <a:r>
            <a:rPr lang="ru-RU" sz="1600" dirty="0" smtClean="0"/>
            <a:t>корректировка программы реабилитации н/л</a:t>
          </a:r>
          <a:endParaRPr lang="ru-RU" sz="1600" dirty="0"/>
        </a:p>
      </dgm:t>
    </dgm:pt>
    <dgm:pt modelId="{3313E744-4791-4EA4-AF66-9B30C4ADAFE6}" type="parTrans" cxnId="{1B98188E-77AF-44DE-9B81-3C76262AF3CB}">
      <dgm:prSet/>
      <dgm:spPr/>
    </dgm:pt>
    <dgm:pt modelId="{B3F7CF4D-5AD0-45E1-8779-9F2746B5CC27}" type="sibTrans" cxnId="{1B98188E-77AF-44DE-9B81-3C76262AF3CB}">
      <dgm:prSet/>
      <dgm:spPr/>
    </dgm:pt>
    <dgm:pt modelId="{BA06C3CA-1E14-46B9-BA0B-3DC8E8764688}">
      <dgm:prSet custT="1"/>
      <dgm:spPr/>
      <dgm:t>
        <a:bodyPr/>
        <a:lstStyle/>
        <a:p>
          <a:r>
            <a:rPr lang="ru-RU" sz="1600" dirty="0" smtClean="0"/>
            <a:t>рекомендаций социальным педагогам патронатной службы  при возвращении  н/л в семью</a:t>
          </a:r>
          <a:endParaRPr lang="ru-RU" sz="1600" dirty="0"/>
        </a:p>
      </dgm:t>
    </dgm:pt>
    <dgm:pt modelId="{4E12D34A-1BD7-43DA-9F9E-764BCEC360F3}" type="parTrans" cxnId="{52F372E9-3DAC-49AF-91C3-D95C8C135BF3}">
      <dgm:prSet/>
      <dgm:spPr/>
    </dgm:pt>
    <dgm:pt modelId="{AD62C9F9-8088-4138-82C7-12A5D9D50CAE}" type="sibTrans" cxnId="{52F372E9-3DAC-49AF-91C3-D95C8C135BF3}">
      <dgm:prSet/>
      <dgm:spPr/>
    </dgm:pt>
    <dgm:pt modelId="{3D4888BB-B30C-4687-9F89-08BC212F1BF2}">
      <dgm:prSet custT="1"/>
      <dgm:spPr/>
      <dgm:t>
        <a:bodyPr/>
        <a:lstStyle/>
        <a:p>
          <a:r>
            <a:rPr lang="ru-RU" sz="1600" dirty="0" smtClean="0"/>
            <a:t>программа по формированию и развитию у н/л положительной школьной мотивации, школьно-значимых умений и учебных навыков </a:t>
          </a:r>
          <a:endParaRPr lang="ru-RU" sz="1600" dirty="0"/>
        </a:p>
      </dgm:t>
    </dgm:pt>
    <dgm:pt modelId="{A2656973-1351-4EB7-9EEF-D7253FEFC5F0}" type="parTrans" cxnId="{AD3435B1-5A2B-4B19-9967-03CEDE677558}">
      <dgm:prSet/>
      <dgm:spPr/>
    </dgm:pt>
    <dgm:pt modelId="{A3AA23FE-639A-4565-9E13-C3C4A83A5E33}" type="sibTrans" cxnId="{AD3435B1-5A2B-4B19-9967-03CEDE677558}">
      <dgm:prSet/>
      <dgm:spPr/>
    </dgm:pt>
    <dgm:pt modelId="{D6403BF3-7281-4F57-88DE-2F3A1210C2F0}" type="pres">
      <dgm:prSet presAssocID="{BAED0E75-52C5-4B4D-80BE-00913E755B4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E3F357-8AA0-4C58-9A3F-DDC81A816E17}" type="pres">
      <dgm:prSet presAssocID="{27887752-0952-49A6-A595-9F3BA92B0E9B}" presName="linNode" presStyleCnt="0"/>
      <dgm:spPr/>
    </dgm:pt>
    <dgm:pt modelId="{35C042A7-17D1-4EA2-9807-4EB5D4843F61}" type="pres">
      <dgm:prSet presAssocID="{27887752-0952-49A6-A595-9F3BA92B0E9B}" presName="parentText" presStyleLbl="node1" presStyleIdx="0" presStyleCnt="4" custScaleX="93451" custLinFactNeighborY="-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99495F-45A7-49DD-BE6D-344634196F78}" type="pres">
      <dgm:prSet presAssocID="{27887752-0952-49A6-A595-9F3BA92B0E9B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1011E5-C7B5-4AC8-A261-A182B872E97B}" type="pres">
      <dgm:prSet presAssocID="{EEBF75F2-06AF-4CEE-BDA9-672FF2CA2C8F}" presName="sp" presStyleCnt="0"/>
      <dgm:spPr/>
    </dgm:pt>
    <dgm:pt modelId="{2E4D7B82-2E55-47B1-A109-820EA6ADC71A}" type="pres">
      <dgm:prSet presAssocID="{6620B08F-2C17-4D1E-9E51-847A9C90511E}" presName="linNode" presStyleCnt="0"/>
      <dgm:spPr/>
    </dgm:pt>
    <dgm:pt modelId="{BBF26A44-3F33-44B2-8955-B0374E790926}" type="pres">
      <dgm:prSet presAssocID="{6620B08F-2C17-4D1E-9E51-847A9C90511E}" presName="parentText" presStyleLbl="node1" presStyleIdx="1" presStyleCnt="4" custScaleX="93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BB45B2-8A9D-4A04-9E76-B192E123E93D}" type="pres">
      <dgm:prSet presAssocID="{6620B08F-2C17-4D1E-9E51-847A9C90511E}" presName="descendantText" presStyleLbl="alignAccFollowNode1" presStyleIdx="1" presStyleCnt="4" custScaleY="142795" custLinFactNeighborX="-794" custLinFactNeighborY="-44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F9E34C-06C9-41D4-9AFF-0BC6DD9FDCC4}" type="pres">
      <dgm:prSet presAssocID="{F14B2F52-2B2A-407E-9E8D-5F615F6A1B2E}" presName="sp" presStyleCnt="0"/>
      <dgm:spPr/>
    </dgm:pt>
    <dgm:pt modelId="{032E284B-0E38-485D-87E9-F8F65B8C7ACB}" type="pres">
      <dgm:prSet presAssocID="{4D5EFFC7-03F9-4600-BA52-A70016209DC0}" presName="linNode" presStyleCnt="0"/>
      <dgm:spPr/>
    </dgm:pt>
    <dgm:pt modelId="{0472572C-9B4C-48E3-89DC-7228CA9B69E8}" type="pres">
      <dgm:prSet presAssocID="{4D5EFFC7-03F9-4600-BA52-A70016209DC0}" presName="parentText" presStyleLbl="node1" presStyleIdx="2" presStyleCnt="4" custScaleX="934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628C6-4E4B-442C-8884-4511B877206F}" type="pres">
      <dgm:prSet presAssocID="{4D5EFFC7-03F9-4600-BA52-A70016209DC0}" presName="descendantText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4E32E3D-1952-4583-930E-CC593083B1D0}" type="pres">
      <dgm:prSet presAssocID="{DFB052A2-2A78-470A-9BA6-6875BE4BF014}" presName="sp" presStyleCnt="0"/>
      <dgm:spPr/>
    </dgm:pt>
    <dgm:pt modelId="{93BBB0E3-2923-40B3-B8CC-15EF78868D98}" type="pres">
      <dgm:prSet presAssocID="{A833912A-64C1-483E-8F42-9A81338F8776}" presName="linNode" presStyleCnt="0"/>
      <dgm:spPr/>
    </dgm:pt>
    <dgm:pt modelId="{9DB976FE-5D20-4B2B-969A-A97FC48CBE96}" type="pres">
      <dgm:prSet presAssocID="{A833912A-64C1-483E-8F42-9A81338F8776}" presName="parentText" presStyleLbl="node1" presStyleIdx="3" presStyleCnt="4" custScaleX="9371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7834C8-ED7F-4A57-944F-29C784790074}" type="pres">
      <dgm:prSet presAssocID="{A833912A-64C1-483E-8F42-9A81338F8776}" presName="descendantText" presStyleLbl="alignAccFollowNode1" presStyleIdx="3" presStyleCnt="4" custScaleY="200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70578D-6B37-4F51-9484-2587935D1510}" type="presOf" srcId="{82048DAF-4350-49DB-8AF0-34530EB4F0D1}" destId="{265628C6-4E4B-442C-8884-4511B877206F}" srcOrd="0" destOrd="1" presId="urn:microsoft.com/office/officeart/2005/8/layout/vList5"/>
    <dgm:cxn modelId="{3F6ABB9C-566B-4894-B16C-3569F204C5EC}" type="presOf" srcId="{3959A67F-A730-435E-BB1C-F7A4DE9F8600}" destId="{E87834C8-ED7F-4A57-944F-29C784790074}" srcOrd="0" destOrd="2" presId="urn:microsoft.com/office/officeart/2005/8/layout/vList5"/>
    <dgm:cxn modelId="{1B98188E-77AF-44DE-9B81-3C76262AF3CB}" srcId="{A833912A-64C1-483E-8F42-9A81338F8776}" destId="{3959A67F-A730-435E-BB1C-F7A4DE9F8600}" srcOrd="2" destOrd="0" parTransId="{3313E744-4791-4EA4-AF66-9B30C4ADAFE6}" sibTransId="{B3F7CF4D-5AD0-45E1-8779-9F2746B5CC27}"/>
    <dgm:cxn modelId="{11360845-49E1-439C-A9E8-2BB1945881C1}" srcId="{BAED0E75-52C5-4B4D-80BE-00913E755B42}" destId="{6620B08F-2C17-4D1E-9E51-847A9C90511E}" srcOrd="1" destOrd="0" parTransId="{2958C0A8-CC7F-405D-9AD2-69E87433026D}" sibTransId="{F14B2F52-2B2A-407E-9E8D-5F615F6A1B2E}"/>
    <dgm:cxn modelId="{6EBC8E7D-905A-40D8-8ABC-DE33022454C2}" type="presOf" srcId="{BA06C3CA-1E14-46B9-BA0B-3DC8E8764688}" destId="{E87834C8-ED7F-4A57-944F-29C784790074}" srcOrd="0" destOrd="3" presId="urn:microsoft.com/office/officeart/2005/8/layout/vList5"/>
    <dgm:cxn modelId="{2998AB4D-BC0A-4F2C-A797-9C2BC57619BB}" type="presOf" srcId="{3D4888BB-B30C-4687-9F89-08BC212F1BF2}" destId="{45BB45B2-8A9D-4A04-9E76-B192E123E93D}" srcOrd="0" destOrd="1" presId="urn:microsoft.com/office/officeart/2005/8/layout/vList5"/>
    <dgm:cxn modelId="{F4532456-377B-4AF0-A4E9-66EEE334008F}" srcId="{27887752-0952-49A6-A595-9F3BA92B0E9B}" destId="{DC1732BE-5D50-466B-AAAF-65A29015771E}" srcOrd="0" destOrd="0" parTransId="{523539D1-5B40-417E-9DCE-E4D879FD2C51}" sibTransId="{E8C45A39-F282-46F3-82AA-40340B55D70D}"/>
    <dgm:cxn modelId="{AD3435B1-5A2B-4B19-9967-03CEDE677558}" srcId="{6620B08F-2C17-4D1E-9E51-847A9C90511E}" destId="{3D4888BB-B30C-4687-9F89-08BC212F1BF2}" srcOrd="1" destOrd="0" parTransId="{A2656973-1351-4EB7-9EEF-D7253FEFC5F0}" sibTransId="{A3AA23FE-639A-4565-9E13-C3C4A83A5E33}"/>
    <dgm:cxn modelId="{D4ACB4C0-8EEC-4D13-AFD9-8948F36F5CAF}" srcId="{BAED0E75-52C5-4B4D-80BE-00913E755B42}" destId="{4D5EFFC7-03F9-4600-BA52-A70016209DC0}" srcOrd="2" destOrd="0" parTransId="{E4505B53-B593-4C35-9637-12B538545E69}" sibTransId="{DFB052A2-2A78-470A-9BA6-6875BE4BF014}"/>
    <dgm:cxn modelId="{A63934D4-8401-4B59-908F-C58CFCBD55CB}" type="presOf" srcId="{4D5EFFC7-03F9-4600-BA52-A70016209DC0}" destId="{0472572C-9B4C-48E3-89DC-7228CA9B69E8}" srcOrd="0" destOrd="0" presId="urn:microsoft.com/office/officeart/2005/8/layout/vList5"/>
    <dgm:cxn modelId="{1C861F23-C568-4017-9206-CF363259DB96}" type="presOf" srcId="{6620B08F-2C17-4D1E-9E51-847A9C90511E}" destId="{BBF26A44-3F33-44B2-8955-B0374E790926}" srcOrd="0" destOrd="0" presId="urn:microsoft.com/office/officeart/2005/8/layout/vList5"/>
    <dgm:cxn modelId="{A73ACA24-8E75-435D-8996-9E1AB24B554B}" type="presOf" srcId="{BAED0E75-52C5-4B4D-80BE-00913E755B42}" destId="{D6403BF3-7281-4F57-88DE-2F3A1210C2F0}" srcOrd="0" destOrd="0" presId="urn:microsoft.com/office/officeart/2005/8/layout/vList5"/>
    <dgm:cxn modelId="{CDA0900D-E5DD-4863-9D8D-15C95AB187A1}" srcId="{A833912A-64C1-483E-8F42-9A81338F8776}" destId="{A6DBC035-2BBC-4488-9E43-8A7AA2684A1E}" srcOrd="0" destOrd="0" parTransId="{85D9CEA6-F90F-485C-98A2-4293D528A4C3}" sibTransId="{5643CF53-5AD7-4A58-B3BA-3A17CE3A5A50}"/>
    <dgm:cxn modelId="{795AFAA4-ED0A-4953-938F-53095EC53684}" srcId="{4D5EFFC7-03F9-4600-BA52-A70016209DC0}" destId="{7257CE39-548F-4267-819D-1F26C30C73F0}" srcOrd="0" destOrd="0" parTransId="{4FB3D59D-1D63-4E82-9FD5-ED4D2959529A}" sibTransId="{4F8EF51C-8EBB-4799-979D-237F4CBAF8DA}"/>
    <dgm:cxn modelId="{BBA2653E-EC5F-4CF5-A975-BB2670AD737F}" type="presOf" srcId="{30AB54C8-9E97-4279-BF52-1BFD3322C525}" destId="{3799495F-45A7-49DD-BE6D-344634196F78}" srcOrd="0" destOrd="1" presId="urn:microsoft.com/office/officeart/2005/8/layout/vList5"/>
    <dgm:cxn modelId="{6574C0B7-5F70-427C-9144-5B315981731E}" type="presOf" srcId="{A833912A-64C1-483E-8F42-9A81338F8776}" destId="{9DB976FE-5D20-4B2B-969A-A97FC48CBE96}" srcOrd="0" destOrd="0" presId="urn:microsoft.com/office/officeart/2005/8/layout/vList5"/>
    <dgm:cxn modelId="{88ECFC1E-0FB8-479A-9094-724B95425FC1}" type="presOf" srcId="{27887752-0952-49A6-A595-9F3BA92B0E9B}" destId="{35C042A7-17D1-4EA2-9807-4EB5D4843F61}" srcOrd="0" destOrd="0" presId="urn:microsoft.com/office/officeart/2005/8/layout/vList5"/>
    <dgm:cxn modelId="{EC0D6F70-AAD7-4DCE-BC08-0D299FC3C069}" srcId="{6620B08F-2C17-4D1E-9E51-847A9C90511E}" destId="{6224F63B-5A30-465A-9FB7-1E8FC535461D}" srcOrd="0" destOrd="0" parTransId="{1D40D777-E481-42AE-B3A5-011238D07045}" sibTransId="{F16EE4D0-DB07-45C4-8356-38023FF377CD}"/>
    <dgm:cxn modelId="{52F372E9-3DAC-49AF-91C3-D95C8C135BF3}" srcId="{A833912A-64C1-483E-8F42-9A81338F8776}" destId="{BA06C3CA-1E14-46B9-BA0B-3DC8E8764688}" srcOrd="3" destOrd="0" parTransId="{4E12D34A-1BD7-43DA-9F9E-764BCEC360F3}" sibTransId="{AD62C9F9-8088-4138-82C7-12A5D9D50CAE}"/>
    <dgm:cxn modelId="{DA577DBB-9597-49F5-8FCC-8A3DE07E1194}" type="presOf" srcId="{7257CE39-548F-4267-819D-1F26C30C73F0}" destId="{265628C6-4E4B-442C-8884-4511B877206F}" srcOrd="0" destOrd="0" presId="urn:microsoft.com/office/officeart/2005/8/layout/vList5"/>
    <dgm:cxn modelId="{D15F449A-87E5-48CD-978A-802C2CFE47C7}" type="presOf" srcId="{DC1732BE-5D50-466B-AAAF-65A29015771E}" destId="{3799495F-45A7-49DD-BE6D-344634196F78}" srcOrd="0" destOrd="0" presId="urn:microsoft.com/office/officeart/2005/8/layout/vList5"/>
    <dgm:cxn modelId="{6FAF2834-84AC-46B4-960D-EEDFCA71C92E}" srcId="{4D5EFFC7-03F9-4600-BA52-A70016209DC0}" destId="{82048DAF-4350-49DB-8AF0-34530EB4F0D1}" srcOrd="1" destOrd="0" parTransId="{01E57EB7-1010-4593-8816-25B2566CC03E}" sibTransId="{C659FE88-FE5C-469F-9142-746F198A943C}"/>
    <dgm:cxn modelId="{FF3914FD-9A8B-4D52-BD94-727E60CFCE45}" srcId="{A833912A-64C1-483E-8F42-9A81338F8776}" destId="{BC9A6DF0-A173-4566-AEEB-F476E4C04AF0}" srcOrd="1" destOrd="0" parTransId="{88D21833-EE71-4409-8B73-20A3B67797FE}" sibTransId="{42E097E5-1D5A-46F8-BF1B-9DC77F1B7521}"/>
    <dgm:cxn modelId="{E0186BE7-1869-4F69-BE6A-22E744EEBA8A}" srcId="{BAED0E75-52C5-4B4D-80BE-00913E755B42}" destId="{A833912A-64C1-483E-8F42-9A81338F8776}" srcOrd="3" destOrd="0" parTransId="{0ADAE8FB-A240-43B1-9DDE-B07282497565}" sibTransId="{E7C8BDA8-044F-49BE-A20E-81198B53E774}"/>
    <dgm:cxn modelId="{26E8B3A0-5ED4-445A-9EC5-5D2114F84F98}" srcId="{27887752-0952-49A6-A595-9F3BA92B0E9B}" destId="{30AB54C8-9E97-4279-BF52-1BFD3322C525}" srcOrd="1" destOrd="0" parTransId="{0BDC081E-163A-4046-8B3B-706256BA8D38}" sibTransId="{E5655D2C-19F6-45F4-AAC0-1A64A3D46120}"/>
    <dgm:cxn modelId="{0866E927-32C1-403B-AD94-18806BDA3E2F}" type="presOf" srcId="{6224F63B-5A30-465A-9FB7-1E8FC535461D}" destId="{45BB45B2-8A9D-4A04-9E76-B192E123E93D}" srcOrd="0" destOrd="0" presId="urn:microsoft.com/office/officeart/2005/8/layout/vList5"/>
    <dgm:cxn modelId="{6C992C62-C929-4E41-B360-470FBCD69183}" srcId="{BAED0E75-52C5-4B4D-80BE-00913E755B42}" destId="{27887752-0952-49A6-A595-9F3BA92B0E9B}" srcOrd="0" destOrd="0" parTransId="{9A4C81B9-CC6B-4A91-8B78-3B5015C6BC6D}" sibTransId="{EEBF75F2-06AF-4CEE-BDA9-672FF2CA2C8F}"/>
    <dgm:cxn modelId="{9ED39581-3A2C-49DB-8D06-FEE7AB8E0520}" type="presOf" srcId="{A6DBC035-2BBC-4488-9E43-8A7AA2684A1E}" destId="{E87834C8-ED7F-4A57-944F-29C784790074}" srcOrd="0" destOrd="0" presId="urn:microsoft.com/office/officeart/2005/8/layout/vList5"/>
    <dgm:cxn modelId="{CF7C9EE9-1C8D-45ED-A67C-54EF34BE251B}" type="presOf" srcId="{BC9A6DF0-A173-4566-AEEB-F476E4C04AF0}" destId="{E87834C8-ED7F-4A57-944F-29C784790074}" srcOrd="0" destOrd="1" presId="urn:microsoft.com/office/officeart/2005/8/layout/vList5"/>
    <dgm:cxn modelId="{8CA1EB9A-B0B6-4E9C-B3DC-4168D6574766}" type="presParOf" srcId="{D6403BF3-7281-4F57-88DE-2F3A1210C2F0}" destId="{DCE3F357-8AA0-4C58-9A3F-DDC81A816E17}" srcOrd="0" destOrd="0" presId="urn:microsoft.com/office/officeart/2005/8/layout/vList5"/>
    <dgm:cxn modelId="{A1A54F7C-486F-416C-9DF6-DE612B62F983}" type="presParOf" srcId="{DCE3F357-8AA0-4C58-9A3F-DDC81A816E17}" destId="{35C042A7-17D1-4EA2-9807-4EB5D4843F61}" srcOrd="0" destOrd="0" presId="urn:microsoft.com/office/officeart/2005/8/layout/vList5"/>
    <dgm:cxn modelId="{154ADE07-6FDA-4AF8-A7F5-8F0E632829F6}" type="presParOf" srcId="{DCE3F357-8AA0-4C58-9A3F-DDC81A816E17}" destId="{3799495F-45A7-49DD-BE6D-344634196F78}" srcOrd="1" destOrd="0" presId="urn:microsoft.com/office/officeart/2005/8/layout/vList5"/>
    <dgm:cxn modelId="{0C5EFCCE-AEFF-4781-B0B9-71CF4FF4F2A3}" type="presParOf" srcId="{D6403BF3-7281-4F57-88DE-2F3A1210C2F0}" destId="{C71011E5-C7B5-4AC8-A261-A182B872E97B}" srcOrd="1" destOrd="0" presId="urn:microsoft.com/office/officeart/2005/8/layout/vList5"/>
    <dgm:cxn modelId="{440E5560-B291-4179-8187-10FD60712E1F}" type="presParOf" srcId="{D6403BF3-7281-4F57-88DE-2F3A1210C2F0}" destId="{2E4D7B82-2E55-47B1-A109-820EA6ADC71A}" srcOrd="2" destOrd="0" presId="urn:microsoft.com/office/officeart/2005/8/layout/vList5"/>
    <dgm:cxn modelId="{38D64B1B-1D9C-44B2-AEFB-643EE512EFAB}" type="presParOf" srcId="{2E4D7B82-2E55-47B1-A109-820EA6ADC71A}" destId="{BBF26A44-3F33-44B2-8955-B0374E790926}" srcOrd="0" destOrd="0" presId="urn:microsoft.com/office/officeart/2005/8/layout/vList5"/>
    <dgm:cxn modelId="{04D8A714-411E-4B2B-9786-667F8F0DBFE3}" type="presParOf" srcId="{2E4D7B82-2E55-47B1-A109-820EA6ADC71A}" destId="{45BB45B2-8A9D-4A04-9E76-B192E123E93D}" srcOrd="1" destOrd="0" presId="urn:microsoft.com/office/officeart/2005/8/layout/vList5"/>
    <dgm:cxn modelId="{11494B76-6527-4A02-B66A-9697FE89BDD2}" type="presParOf" srcId="{D6403BF3-7281-4F57-88DE-2F3A1210C2F0}" destId="{07F9E34C-06C9-41D4-9AFF-0BC6DD9FDCC4}" srcOrd="3" destOrd="0" presId="urn:microsoft.com/office/officeart/2005/8/layout/vList5"/>
    <dgm:cxn modelId="{AAEFED5C-D167-4904-A002-08E90227C5D7}" type="presParOf" srcId="{D6403BF3-7281-4F57-88DE-2F3A1210C2F0}" destId="{032E284B-0E38-485D-87E9-F8F65B8C7ACB}" srcOrd="4" destOrd="0" presId="urn:microsoft.com/office/officeart/2005/8/layout/vList5"/>
    <dgm:cxn modelId="{B7C6B8B2-0BE6-4049-9B4E-837011AAE0A0}" type="presParOf" srcId="{032E284B-0E38-485D-87E9-F8F65B8C7ACB}" destId="{0472572C-9B4C-48E3-89DC-7228CA9B69E8}" srcOrd="0" destOrd="0" presId="urn:microsoft.com/office/officeart/2005/8/layout/vList5"/>
    <dgm:cxn modelId="{3C1A951D-A6FA-4B89-8EA2-34841E9CDD2C}" type="presParOf" srcId="{032E284B-0E38-485D-87E9-F8F65B8C7ACB}" destId="{265628C6-4E4B-442C-8884-4511B877206F}" srcOrd="1" destOrd="0" presId="urn:microsoft.com/office/officeart/2005/8/layout/vList5"/>
    <dgm:cxn modelId="{69801CBF-510E-4C6F-AA7C-B89E7C095C66}" type="presParOf" srcId="{D6403BF3-7281-4F57-88DE-2F3A1210C2F0}" destId="{E4E32E3D-1952-4583-930E-CC593083B1D0}" srcOrd="5" destOrd="0" presId="urn:microsoft.com/office/officeart/2005/8/layout/vList5"/>
    <dgm:cxn modelId="{9A7EDBF8-B28C-4F5B-B1BB-FC892F6885C4}" type="presParOf" srcId="{D6403BF3-7281-4F57-88DE-2F3A1210C2F0}" destId="{93BBB0E3-2923-40B3-B8CC-15EF78868D98}" srcOrd="6" destOrd="0" presId="urn:microsoft.com/office/officeart/2005/8/layout/vList5"/>
    <dgm:cxn modelId="{54E2483B-C1EE-4C04-B761-E7424B632DC9}" type="presParOf" srcId="{93BBB0E3-2923-40B3-B8CC-15EF78868D98}" destId="{9DB976FE-5D20-4B2B-969A-A97FC48CBE96}" srcOrd="0" destOrd="0" presId="urn:microsoft.com/office/officeart/2005/8/layout/vList5"/>
    <dgm:cxn modelId="{A6BDEEAE-481C-4200-A151-098FFFAA6DBE}" type="presParOf" srcId="{93BBB0E3-2923-40B3-B8CC-15EF78868D98}" destId="{E87834C8-ED7F-4A57-944F-29C784790074}" srcOrd="1" destOrd="0" presId="urn:microsoft.com/office/officeart/2005/8/layout/vList5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140E80-8B23-475F-BA54-D266730B6D99}">
      <dsp:nvSpPr>
        <dsp:cNvPr id="0" name=""/>
        <dsp:cNvSpPr/>
      </dsp:nvSpPr>
      <dsp:spPr>
        <a:xfrm>
          <a:off x="35" y="193962"/>
          <a:ext cx="3382677" cy="691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/>
            <a:t>Цель</a:t>
          </a:r>
          <a:endParaRPr lang="ru-RU" sz="2400" kern="1200" dirty="0"/>
        </a:p>
      </dsp:txBody>
      <dsp:txXfrm>
        <a:off x="35" y="193962"/>
        <a:ext cx="3382677" cy="691200"/>
      </dsp:txXfrm>
    </dsp:sp>
    <dsp:sp modelId="{E07D96A4-07F3-4A1A-9059-C22E6FD1AB60}">
      <dsp:nvSpPr>
        <dsp:cNvPr id="0" name=""/>
        <dsp:cNvSpPr/>
      </dsp:nvSpPr>
      <dsp:spPr>
        <a:xfrm>
          <a:off x="35" y="885162"/>
          <a:ext cx="3382677" cy="3767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Оказание социально-педагогической помощи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/>
        </a:p>
      </dsp:txBody>
      <dsp:txXfrm>
        <a:off x="35" y="885162"/>
        <a:ext cx="3382677" cy="3767512"/>
      </dsp:txXfrm>
    </dsp:sp>
    <dsp:sp modelId="{88045DF5-C87C-4788-BF47-2C90236406D2}">
      <dsp:nvSpPr>
        <dsp:cNvPr id="0" name=""/>
        <dsp:cNvSpPr/>
      </dsp:nvSpPr>
      <dsp:spPr>
        <a:xfrm>
          <a:off x="3856287" y="193962"/>
          <a:ext cx="3382677" cy="69120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97536" rIns="170688" bIns="97536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Алгоритм</a:t>
          </a:r>
          <a:endParaRPr lang="ru-RU" sz="2400" kern="1200" dirty="0"/>
        </a:p>
      </dsp:txBody>
      <dsp:txXfrm>
        <a:off x="3856287" y="193962"/>
        <a:ext cx="3382677" cy="691200"/>
      </dsp:txXfrm>
    </dsp:sp>
    <dsp:sp modelId="{1C80E92E-21CE-4B9F-8268-483F5A54D97C}">
      <dsp:nvSpPr>
        <dsp:cNvPr id="0" name=""/>
        <dsp:cNvSpPr/>
      </dsp:nvSpPr>
      <dsp:spPr>
        <a:xfrm>
          <a:off x="3856287" y="885162"/>
          <a:ext cx="3382677" cy="3767512"/>
        </a:xfrm>
        <a:prstGeom prst="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70688" bIns="192024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Диагностический этап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Этап обработки информации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Процедурно-организационный этап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Контрольно-аналитический этап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400" kern="1200" dirty="0"/>
        </a:p>
      </dsp:txBody>
      <dsp:txXfrm>
        <a:off x="3856287" y="885162"/>
        <a:ext cx="3382677" cy="376751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E86F9E-B4E7-4C7A-8F0E-FA1E501257C2}">
      <dsp:nvSpPr>
        <dsp:cNvPr id="0" name=""/>
        <dsp:cNvSpPr/>
      </dsp:nvSpPr>
      <dsp:spPr>
        <a:xfrm>
          <a:off x="9890" y="1693085"/>
          <a:ext cx="1899794" cy="146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Выявление проблемы</a:t>
          </a:r>
          <a:endParaRPr lang="ru-RU" sz="1800" kern="1200" dirty="0"/>
        </a:p>
      </dsp:txBody>
      <dsp:txXfrm>
        <a:off x="9890" y="1693085"/>
        <a:ext cx="1899794" cy="1460466"/>
      </dsp:txXfrm>
    </dsp:sp>
    <dsp:sp modelId="{DA6B52C8-F37B-4A49-9E87-20DCDF56DAC3}">
      <dsp:nvSpPr>
        <dsp:cNvPr id="0" name=""/>
        <dsp:cNvSpPr/>
      </dsp:nvSpPr>
      <dsp:spPr>
        <a:xfrm>
          <a:off x="2099664" y="2187744"/>
          <a:ext cx="402756" cy="47114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099664" y="2187744"/>
        <a:ext cx="402756" cy="471148"/>
      </dsp:txXfrm>
    </dsp:sp>
    <dsp:sp modelId="{AB377CDF-227C-4B5B-8C0C-63DEB133DB88}">
      <dsp:nvSpPr>
        <dsp:cNvPr id="0" name=""/>
        <dsp:cNvSpPr/>
      </dsp:nvSpPr>
      <dsp:spPr>
        <a:xfrm>
          <a:off x="2669602" y="1693085"/>
          <a:ext cx="1899794" cy="146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оценка и ранжирование проблемы</a:t>
          </a:r>
          <a:endParaRPr lang="ru-RU" sz="1800" kern="1200" dirty="0"/>
        </a:p>
      </dsp:txBody>
      <dsp:txXfrm>
        <a:off x="2669602" y="1693085"/>
        <a:ext cx="1899794" cy="1460466"/>
      </dsp:txXfrm>
    </dsp:sp>
    <dsp:sp modelId="{6927CABB-9E0D-48FC-B0E9-28C04D20E420}">
      <dsp:nvSpPr>
        <dsp:cNvPr id="0" name=""/>
        <dsp:cNvSpPr/>
      </dsp:nvSpPr>
      <dsp:spPr>
        <a:xfrm>
          <a:off x="4759376" y="2187744"/>
          <a:ext cx="402756" cy="471148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59376" y="2187744"/>
        <a:ext cx="402756" cy="471148"/>
      </dsp:txXfrm>
    </dsp:sp>
    <dsp:sp modelId="{DC3EBC21-690C-423B-89A0-1E7653BFEF61}">
      <dsp:nvSpPr>
        <dsp:cNvPr id="0" name=""/>
        <dsp:cNvSpPr/>
      </dsp:nvSpPr>
      <dsp:spPr>
        <a:xfrm>
          <a:off x="5329314" y="1693085"/>
          <a:ext cx="1899794" cy="146046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выяснение факторов, обусловивших </a:t>
          </a:r>
          <a:r>
            <a:rPr lang="ru-RU" sz="1800" kern="1200" dirty="0" err="1" smtClean="0"/>
            <a:t>возникновениепроблемы</a:t>
          </a:r>
          <a:r>
            <a:rPr lang="ru-RU" sz="1800" kern="1200" dirty="0" smtClean="0"/>
            <a:t>. </a:t>
          </a:r>
          <a:endParaRPr lang="ru-RU" sz="1800" kern="1200" dirty="0"/>
        </a:p>
      </dsp:txBody>
      <dsp:txXfrm>
        <a:off x="5329314" y="1693085"/>
        <a:ext cx="1899794" cy="14604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797FDCE-5CB6-4398-A03F-19A483E80266}">
      <dsp:nvSpPr>
        <dsp:cNvPr id="0" name=""/>
        <dsp:cNvSpPr/>
      </dsp:nvSpPr>
      <dsp:spPr>
        <a:xfrm>
          <a:off x="5539" y="1680403"/>
          <a:ext cx="1804162" cy="1485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Систематизация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 анализ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обобщение </a:t>
          </a:r>
          <a:endParaRPr lang="ru-RU" sz="1600" kern="1200" dirty="0"/>
        </a:p>
      </dsp:txBody>
      <dsp:txXfrm>
        <a:off x="5539" y="1680403"/>
        <a:ext cx="1804162" cy="1485830"/>
      </dsp:txXfrm>
    </dsp:sp>
    <dsp:sp modelId="{6F8E76A2-BCE1-4F53-B1E4-EEE366669DEC}">
      <dsp:nvSpPr>
        <dsp:cNvPr id="0" name=""/>
        <dsp:cNvSpPr/>
      </dsp:nvSpPr>
      <dsp:spPr>
        <a:xfrm>
          <a:off x="1942133" y="2259104"/>
          <a:ext cx="280754" cy="3284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1942133" y="2259104"/>
        <a:ext cx="280754" cy="328429"/>
      </dsp:txXfrm>
    </dsp:sp>
    <dsp:sp modelId="{5AE5E6FC-0DD5-4536-B0CA-DFC94617CA4C}">
      <dsp:nvSpPr>
        <dsp:cNvPr id="0" name=""/>
        <dsp:cNvSpPr/>
      </dsp:nvSpPr>
      <dsp:spPr>
        <a:xfrm>
          <a:off x="2339426" y="1680403"/>
          <a:ext cx="1324311" cy="1485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цели и задач</a:t>
          </a:r>
          <a:endParaRPr lang="ru-RU" sz="1600" kern="1200" dirty="0"/>
        </a:p>
      </dsp:txBody>
      <dsp:txXfrm>
        <a:off x="2339426" y="1680403"/>
        <a:ext cx="1324311" cy="1485830"/>
      </dsp:txXfrm>
    </dsp:sp>
    <dsp:sp modelId="{84A63256-8FF6-4725-AA82-BFC7DF435310}">
      <dsp:nvSpPr>
        <dsp:cNvPr id="0" name=""/>
        <dsp:cNvSpPr/>
      </dsp:nvSpPr>
      <dsp:spPr>
        <a:xfrm>
          <a:off x="3796169" y="2259104"/>
          <a:ext cx="280754" cy="3284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3796169" y="2259104"/>
        <a:ext cx="280754" cy="328429"/>
      </dsp:txXfrm>
    </dsp:sp>
    <dsp:sp modelId="{91320932-3241-4577-8FAD-6585252C60CC}">
      <dsp:nvSpPr>
        <dsp:cNvPr id="0" name=""/>
        <dsp:cNvSpPr/>
      </dsp:nvSpPr>
      <dsp:spPr>
        <a:xfrm>
          <a:off x="4193462" y="1680403"/>
          <a:ext cx="1324311" cy="1485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программы действий</a:t>
          </a:r>
          <a:endParaRPr lang="ru-RU" sz="1600" kern="1200" dirty="0"/>
        </a:p>
      </dsp:txBody>
      <dsp:txXfrm>
        <a:off x="4193462" y="1680403"/>
        <a:ext cx="1324311" cy="1485830"/>
      </dsp:txXfrm>
    </dsp:sp>
    <dsp:sp modelId="{0A5EA8A5-AD26-4638-B53C-1BFB03B4A74D}">
      <dsp:nvSpPr>
        <dsp:cNvPr id="0" name=""/>
        <dsp:cNvSpPr/>
      </dsp:nvSpPr>
      <dsp:spPr>
        <a:xfrm>
          <a:off x="5650205" y="2259104"/>
          <a:ext cx="280754" cy="32842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kern="1200"/>
        </a:p>
      </dsp:txBody>
      <dsp:txXfrm>
        <a:off x="5650205" y="2259104"/>
        <a:ext cx="280754" cy="328429"/>
      </dsp:txXfrm>
    </dsp:sp>
    <dsp:sp modelId="{1406E03B-FE26-4BC0-9C50-118F23389008}">
      <dsp:nvSpPr>
        <dsp:cNvPr id="0" name=""/>
        <dsp:cNvSpPr/>
      </dsp:nvSpPr>
      <dsp:spPr>
        <a:xfrm>
          <a:off x="6047498" y="1680403"/>
          <a:ext cx="1562223" cy="148583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 содержания, форм и методов социально-педагогической работы </a:t>
          </a:r>
          <a:endParaRPr lang="ru-RU" sz="1600" kern="1200" dirty="0"/>
        </a:p>
      </dsp:txBody>
      <dsp:txXfrm>
        <a:off x="6047498" y="1680403"/>
        <a:ext cx="1562223" cy="148583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7071E7-43EF-4B78-B7F6-C1F458DB1CF5}">
      <dsp:nvSpPr>
        <dsp:cNvPr id="0" name=""/>
        <dsp:cNvSpPr/>
      </dsp:nvSpPr>
      <dsp:spPr>
        <a:xfrm>
          <a:off x="542924" y="0"/>
          <a:ext cx="6153150" cy="4384685"/>
        </a:xfrm>
        <a:prstGeom prst="rightArrow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9368A5-F8A2-40F9-B0B8-3E5B44F295A4}">
      <dsp:nvSpPr>
        <dsp:cNvPr id="0" name=""/>
        <dsp:cNvSpPr/>
      </dsp:nvSpPr>
      <dsp:spPr>
        <a:xfrm>
          <a:off x="7776" y="1315405"/>
          <a:ext cx="2330053" cy="1753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реализация программы</a:t>
          </a:r>
          <a:endParaRPr lang="ru-RU" sz="2500" kern="1200" dirty="0"/>
        </a:p>
      </dsp:txBody>
      <dsp:txXfrm>
        <a:off x="7776" y="1315405"/>
        <a:ext cx="2330053" cy="1753874"/>
      </dsp:txXfrm>
    </dsp:sp>
    <dsp:sp modelId="{8E64DB8F-E97A-448D-A7DF-91BA3AB3504E}">
      <dsp:nvSpPr>
        <dsp:cNvPr id="0" name=""/>
        <dsp:cNvSpPr/>
      </dsp:nvSpPr>
      <dsp:spPr>
        <a:xfrm>
          <a:off x="2454473" y="1315405"/>
          <a:ext cx="2330053" cy="1753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исполнители</a:t>
          </a:r>
          <a:endParaRPr lang="ru-RU" sz="2500" kern="1200" dirty="0"/>
        </a:p>
      </dsp:txBody>
      <dsp:txXfrm>
        <a:off x="2454473" y="1315405"/>
        <a:ext cx="2330053" cy="1753874"/>
      </dsp:txXfrm>
    </dsp:sp>
    <dsp:sp modelId="{795A3C22-6558-48C2-9FD4-973D77A2C726}">
      <dsp:nvSpPr>
        <dsp:cNvPr id="0" name=""/>
        <dsp:cNvSpPr/>
      </dsp:nvSpPr>
      <dsp:spPr>
        <a:xfrm>
          <a:off x="4901170" y="1315405"/>
          <a:ext cx="2330053" cy="175387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Сроки и время</a:t>
          </a:r>
          <a:endParaRPr lang="ru-RU" sz="2500" kern="1200" dirty="0"/>
        </a:p>
      </dsp:txBody>
      <dsp:txXfrm>
        <a:off x="4901170" y="1315405"/>
        <a:ext cx="2330053" cy="175387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4355DF-B672-471C-80AF-4E82B989164E}">
      <dsp:nvSpPr>
        <dsp:cNvPr id="0" name=""/>
        <dsp:cNvSpPr/>
      </dsp:nvSpPr>
      <dsp:spPr>
        <a:xfrm>
          <a:off x="6362" y="1852823"/>
          <a:ext cx="1901651" cy="11409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Анализ итогов деятельности </a:t>
          </a:r>
          <a:endParaRPr lang="ru-RU" sz="1800" kern="1200" dirty="0"/>
        </a:p>
      </dsp:txBody>
      <dsp:txXfrm>
        <a:off x="6362" y="1852823"/>
        <a:ext cx="1901651" cy="1140990"/>
      </dsp:txXfrm>
    </dsp:sp>
    <dsp:sp modelId="{F581D4DC-613A-4269-812D-FCAF4E7D0D4F}">
      <dsp:nvSpPr>
        <dsp:cNvPr id="0" name=""/>
        <dsp:cNvSpPr/>
      </dsp:nvSpPr>
      <dsp:spPr>
        <a:xfrm>
          <a:off x="2098178" y="2187514"/>
          <a:ext cx="403150" cy="47160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2098178" y="2187514"/>
        <a:ext cx="403150" cy="471609"/>
      </dsp:txXfrm>
    </dsp:sp>
    <dsp:sp modelId="{1F8098C4-D565-48BF-8122-449BA59E19EB}">
      <dsp:nvSpPr>
        <dsp:cNvPr id="0" name=""/>
        <dsp:cNvSpPr/>
      </dsp:nvSpPr>
      <dsp:spPr>
        <a:xfrm>
          <a:off x="2668674" y="1852823"/>
          <a:ext cx="1901651" cy="11409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/>
            <a:t>Факторы,спо</a:t>
          </a:r>
          <a:r>
            <a:rPr lang="en-US" sz="1800" kern="1200" dirty="0" smtClean="0"/>
            <a:t>-</a:t>
          </a:r>
          <a:r>
            <a:rPr lang="ru-RU" sz="1800" kern="1200" dirty="0" err="1" smtClean="0"/>
            <a:t>собствующие</a:t>
          </a:r>
          <a:r>
            <a:rPr lang="ru-RU" sz="1800" kern="1200" dirty="0" smtClean="0"/>
            <a:t> решению задач</a:t>
          </a:r>
          <a:endParaRPr lang="ru-RU" sz="1800" kern="1200" dirty="0"/>
        </a:p>
      </dsp:txBody>
      <dsp:txXfrm>
        <a:off x="2668674" y="1852823"/>
        <a:ext cx="1901651" cy="1140990"/>
      </dsp:txXfrm>
    </dsp:sp>
    <dsp:sp modelId="{479DBA25-0CBD-4191-8107-379CE5409B21}">
      <dsp:nvSpPr>
        <dsp:cNvPr id="0" name=""/>
        <dsp:cNvSpPr/>
      </dsp:nvSpPr>
      <dsp:spPr>
        <a:xfrm>
          <a:off x="4760490" y="2187514"/>
          <a:ext cx="403150" cy="47160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/>
        </a:p>
      </dsp:txBody>
      <dsp:txXfrm>
        <a:off x="4760490" y="2187514"/>
        <a:ext cx="403150" cy="471609"/>
      </dsp:txXfrm>
    </dsp:sp>
    <dsp:sp modelId="{43F821E9-DC9C-407E-A8FD-F432CEBB5A09}">
      <dsp:nvSpPr>
        <dsp:cNvPr id="0" name=""/>
        <dsp:cNvSpPr/>
      </dsp:nvSpPr>
      <dsp:spPr>
        <a:xfrm>
          <a:off x="5330986" y="1852823"/>
          <a:ext cx="1901651" cy="114099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Пути устранения недостатков</a:t>
          </a:r>
          <a:endParaRPr lang="ru-RU" sz="1800" kern="1200" dirty="0"/>
        </a:p>
      </dsp:txBody>
      <dsp:txXfrm>
        <a:off x="5330986" y="1852823"/>
        <a:ext cx="1901651" cy="114099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946F8F-1F0B-438B-8857-6CCB481D704B}">
      <dsp:nvSpPr>
        <dsp:cNvPr id="0" name=""/>
        <dsp:cNvSpPr/>
      </dsp:nvSpPr>
      <dsp:spPr>
        <a:xfrm rot="5400000">
          <a:off x="4598824" y="-1662531"/>
          <a:ext cx="1280954" cy="49311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 dirty="0"/>
        </a:p>
      </dsp:txBody>
      <dsp:txXfrm rot="5400000">
        <a:off x="4598824" y="-1662531"/>
        <a:ext cx="1280954" cy="4931107"/>
      </dsp:txXfrm>
    </dsp:sp>
    <dsp:sp modelId="{7F93E212-0E7F-4900-BE93-70CF462BAB12}">
      <dsp:nvSpPr>
        <dsp:cNvPr id="0" name=""/>
        <dsp:cNvSpPr/>
      </dsp:nvSpPr>
      <dsp:spPr>
        <a:xfrm>
          <a:off x="0" y="2426"/>
          <a:ext cx="2773748" cy="1601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/>
        </a:p>
      </dsp:txBody>
      <dsp:txXfrm>
        <a:off x="0" y="2426"/>
        <a:ext cx="2773748" cy="1601193"/>
      </dsp:txXfrm>
    </dsp:sp>
    <dsp:sp modelId="{AF2D37CD-D99B-4246-8DBD-913E7FCBE4AD}">
      <dsp:nvSpPr>
        <dsp:cNvPr id="0" name=""/>
        <dsp:cNvSpPr/>
      </dsp:nvSpPr>
      <dsp:spPr>
        <a:xfrm rot="5400000">
          <a:off x="4598824" y="18722"/>
          <a:ext cx="1280954" cy="49311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/>
        </a:p>
      </dsp:txBody>
      <dsp:txXfrm rot="5400000">
        <a:off x="4598824" y="18722"/>
        <a:ext cx="1280954" cy="4931107"/>
      </dsp:txXfrm>
    </dsp:sp>
    <dsp:sp modelId="{B346FC94-0BC7-4F0E-AFF7-3C289A01F91D}">
      <dsp:nvSpPr>
        <dsp:cNvPr id="0" name=""/>
        <dsp:cNvSpPr/>
      </dsp:nvSpPr>
      <dsp:spPr>
        <a:xfrm>
          <a:off x="0" y="1683679"/>
          <a:ext cx="2773748" cy="1601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 dirty="0"/>
        </a:p>
      </dsp:txBody>
      <dsp:txXfrm>
        <a:off x="0" y="1683679"/>
        <a:ext cx="2773748" cy="1601193"/>
      </dsp:txXfrm>
    </dsp:sp>
    <dsp:sp modelId="{70A49CDC-C037-4078-BE98-44548FC8E5F9}">
      <dsp:nvSpPr>
        <dsp:cNvPr id="0" name=""/>
        <dsp:cNvSpPr/>
      </dsp:nvSpPr>
      <dsp:spPr>
        <a:xfrm rot="5400000">
          <a:off x="4598824" y="1699975"/>
          <a:ext cx="1280954" cy="49311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/>
        </a:p>
        <a:p>
          <a:pPr marL="285750" lvl="1" indent="-285750" algn="l" defTabSz="1555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500" kern="1200"/>
        </a:p>
      </dsp:txBody>
      <dsp:txXfrm rot="5400000">
        <a:off x="4598824" y="1699975"/>
        <a:ext cx="1280954" cy="4931107"/>
      </dsp:txXfrm>
    </dsp:sp>
    <dsp:sp modelId="{C2C956C1-9B68-46DD-9ED1-910012C628E2}">
      <dsp:nvSpPr>
        <dsp:cNvPr id="0" name=""/>
        <dsp:cNvSpPr/>
      </dsp:nvSpPr>
      <dsp:spPr>
        <a:xfrm>
          <a:off x="0" y="3364932"/>
          <a:ext cx="2773748" cy="16011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93345" rIns="186690" bIns="93345" numCol="1" spcCol="1270" anchor="ctr" anchorCtr="0">
          <a:noAutofit/>
        </a:bodyPr>
        <a:lstStyle/>
        <a:p>
          <a:pPr lvl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900" kern="1200"/>
        </a:p>
      </dsp:txBody>
      <dsp:txXfrm>
        <a:off x="0" y="3364932"/>
        <a:ext cx="2773748" cy="1601193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A4E5CEA-DAD2-4F77-BAC7-240476D72BF8}">
      <dsp:nvSpPr>
        <dsp:cNvPr id="0" name=""/>
        <dsp:cNvSpPr/>
      </dsp:nvSpPr>
      <dsp:spPr>
        <a:xfrm>
          <a:off x="3240156" y="2168"/>
          <a:ext cx="4860235" cy="85728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сбор информации о ребенке </a:t>
          </a:r>
          <a:endParaRPr lang="ru-RU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исследование познавательной сферы н/л</a:t>
          </a:r>
          <a:endParaRPr lang="ru-RU" sz="1700" kern="1200" dirty="0"/>
        </a:p>
      </dsp:txBody>
      <dsp:txXfrm>
        <a:off x="3240156" y="2168"/>
        <a:ext cx="4860235" cy="857281"/>
      </dsp:txXfrm>
    </dsp:sp>
    <dsp:sp modelId="{E86BF564-6E19-49B1-8BD9-F7C453315A49}">
      <dsp:nvSpPr>
        <dsp:cNvPr id="0" name=""/>
        <dsp:cNvSpPr/>
      </dsp:nvSpPr>
      <dsp:spPr>
        <a:xfrm>
          <a:off x="0" y="2168"/>
          <a:ext cx="3240156" cy="8572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</a:t>
          </a:r>
          <a:r>
            <a:rPr lang="ru-RU" sz="2400" kern="1200" dirty="0" smtClean="0"/>
            <a:t>.Диагностический</a:t>
          </a:r>
          <a:endParaRPr lang="ru-RU" sz="2400" kern="1200" dirty="0"/>
        </a:p>
      </dsp:txBody>
      <dsp:txXfrm>
        <a:off x="0" y="2168"/>
        <a:ext cx="3240156" cy="857281"/>
      </dsp:txXfrm>
    </dsp:sp>
    <dsp:sp modelId="{6CEA13E8-13E0-49FB-BFE8-03AA4D8AA5E7}">
      <dsp:nvSpPr>
        <dsp:cNvPr id="0" name=""/>
        <dsp:cNvSpPr/>
      </dsp:nvSpPr>
      <dsp:spPr>
        <a:xfrm>
          <a:off x="3240156" y="945178"/>
          <a:ext cx="4860235" cy="85728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/>
            <a:t>составление индивидуальной программы реабилитации  н/л</a:t>
          </a:r>
          <a:endParaRPr lang="ru-RU" sz="1700" kern="1200" dirty="0"/>
        </a:p>
      </dsp:txBody>
      <dsp:txXfrm>
        <a:off x="3240156" y="945178"/>
        <a:ext cx="4860235" cy="857281"/>
      </dsp:txXfrm>
    </dsp:sp>
    <dsp:sp modelId="{648BA9CE-5ACD-47FC-B5C9-69EAA3713B0A}">
      <dsp:nvSpPr>
        <dsp:cNvPr id="0" name=""/>
        <dsp:cNvSpPr/>
      </dsp:nvSpPr>
      <dsp:spPr>
        <a:xfrm>
          <a:off x="0" y="945178"/>
          <a:ext cx="3240156" cy="8572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</a:t>
          </a:r>
          <a:r>
            <a:rPr lang="ru-RU" sz="2400" kern="1200" dirty="0" smtClean="0"/>
            <a:t>.Анализ информации</a:t>
          </a:r>
          <a:endParaRPr lang="ru-RU" sz="2400" kern="1200" dirty="0"/>
        </a:p>
      </dsp:txBody>
      <dsp:txXfrm>
        <a:off x="0" y="945178"/>
        <a:ext cx="3240156" cy="857281"/>
      </dsp:txXfrm>
    </dsp:sp>
    <dsp:sp modelId="{DF914E80-0336-4371-8825-52D919F92557}">
      <dsp:nvSpPr>
        <dsp:cNvPr id="0" name=""/>
        <dsp:cNvSpPr/>
      </dsp:nvSpPr>
      <dsp:spPr>
        <a:xfrm>
          <a:off x="3240156" y="1884929"/>
          <a:ext cx="4860235" cy="857281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b="0" kern="1200" dirty="0" smtClean="0"/>
            <a:t>формирование, развитие и коррекция познавательной сферы</a:t>
          </a:r>
          <a:endParaRPr lang="ru-RU" sz="2000" b="0" kern="1200" dirty="0"/>
        </a:p>
      </dsp:txBody>
      <dsp:txXfrm>
        <a:off x="3240156" y="1884929"/>
        <a:ext cx="4860235" cy="857281"/>
      </dsp:txXfrm>
    </dsp:sp>
    <dsp:sp modelId="{7CC3B640-E3F2-43CD-8396-7F806578AE8D}">
      <dsp:nvSpPr>
        <dsp:cNvPr id="0" name=""/>
        <dsp:cNvSpPr/>
      </dsp:nvSpPr>
      <dsp:spPr>
        <a:xfrm>
          <a:off x="0" y="1888187"/>
          <a:ext cx="3240156" cy="8572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III</a:t>
          </a:r>
          <a:r>
            <a:rPr lang="ru-RU" sz="2400" kern="1200" dirty="0" smtClean="0"/>
            <a:t>.Реализация программы</a:t>
          </a:r>
          <a:endParaRPr lang="ru-RU" sz="2400" kern="1200" dirty="0"/>
        </a:p>
      </dsp:txBody>
      <dsp:txXfrm>
        <a:off x="0" y="1888187"/>
        <a:ext cx="3240156" cy="857281"/>
      </dsp:txXfrm>
    </dsp:sp>
    <dsp:sp modelId="{D6E97D76-8C66-46D1-B03D-C61232462204}">
      <dsp:nvSpPr>
        <dsp:cNvPr id="0" name=""/>
        <dsp:cNvSpPr/>
      </dsp:nvSpPr>
      <dsp:spPr>
        <a:xfrm>
          <a:off x="3240947" y="2831196"/>
          <a:ext cx="4855488" cy="2627634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12700" rIns="12700" bIns="127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Промежуточное и итоговое исследование познавательной сферы н/л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Корректировка программы реабилитации </a:t>
          </a:r>
          <a:r>
            <a:rPr lang="ru-RU" sz="2000" kern="1200" dirty="0" err="1" smtClean="0"/>
            <a:t>н</a:t>
          </a:r>
          <a:r>
            <a:rPr lang="ru-RU" sz="2000" kern="1200" dirty="0" smtClean="0"/>
            <a:t>/л </a:t>
          </a:r>
          <a:endParaRPr lang="ru-RU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Рекомендации специалистам патронатной службы</a:t>
          </a:r>
          <a:endParaRPr lang="ru-RU" sz="2000" kern="1200" dirty="0"/>
        </a:p>
      </dsp:txBody>
      <dsp:txXfrm>
        <a:off x="3240947" y="2831196"/>
        <a:ext cx="4855488" cy="2627634"/>
      </dsp:txXfrm>
    </dsp:sp>
    <dsp:sp modelId="{7FF52085-919F-4E22-84E6-0B109DF2B7F9}">
      <dsp:nvSpPr>
        <dsp:cNvPr id="0" name=""/>
        <dsp:cNvSpPr/>
      </dsp:nvSpPr>
      <dsp:spPr>
        <a:xfrm>
          <a:off x="3955" y="3716373"/>
          <a:ext cx="3236992" cy="85728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i="0" kern="1200" smtClean="0"/>
            <a:t>IV</a:t>
          </a:r>
          <a:r>
            <a:rPr lang="ru-RU" sz="2400" b="1" i="0" kern="1200" smtClean="0"/>
            <a:t>.Мониторинг</a:t>
          </a:r>
          <a:endParaRPr lang="ru-RU" sz="2400" i="0" kern="1200" dirty="0"/>
        </a:p>
      </dsp:txBody>
      <dsp:txXfrm>
        <a:off x="3955" y="3716373"/>
        <a:ext cx="3236992" cy="857281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16513A-A3B4-4F02-9B18-31FB1BBA658A}">
      <dsp:nvSpPr>
        <dsp:cNvPr id="0" name=""/>
        <dsp:cNvSpPr/>
      </dsp:nvSpPr>
      <dsp:spPr>
        <a:xfrm>
          <a:off x="1016000" y="0"/>
          <a:ext cx="4064000" cy="4064000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619D7-E146-4C20-B01A-261F021651CE}">
      <dsp:nvSpPr>
        <dsp:cNvPr id="0" name=""/>
        <dsp:cNvSpPr/>
      </dsp:nvSpPr>
      <dsp:spPr>
        <a:xfrm>
          <a:off x="140208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/>
        </a:p>
      </dsp:txBody>
      <dsp:txXfrm>
        <a:off x="1402080" y="386080"/>
        <a:ext cx="1584960" cy="1584960"/>
      </dsp:txXfrm>
    </dsp:sp>
    <dsp:sp modelId="{E834EDD5-6F85-44DF-A141-6AA55A5F85C2}">
      <dsp:nvSpPr>
        <dsp:cNvPr id="0" name=""/>
        <dsp:cNvSpPr/>
      </dsp:nvSpPr>
      <dsp:spPr>
        <a:xfrm>
          <a:off x="3108960" y="38608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/>
        </a:p>
      </dsp:txBody>
      <dsp:txXfrm>
        <a:off x="3108960" y="386080"/>
        <a:ext cx="1584960" cy="1584960"/>
      </dsp:txXfrm>
    </dsp:sp>
    <dsp:sp modelId="{45749BCA-BD58-4F74-A402-69575EE100D6}">
      <dsp:nvSpPr>
        <dsp:cNvPr id="0" name=""/>
        <dsp:cNvSpPr/>
      </dsp:nvSpPr>
      <dsp:spPr>
        <a:xfrm>
          <a:off x="140208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200" kern="1200"/>
        </a:p>
      </dsp:txBody>
      <dsp:txXfrm>
        <a:off x="1402080" y="2092960"/>
        <a:ext cx="1584960" cy="1584960"/>
      </dsp:txXfrm>
    </dsp:sp>
    <dsp:sp modelId="{394AFF2B-F1C2-424F-93EC-83E7D58C059E}">
      <dsp:nvSpPr>
        <dsp:cNvPr id="0" name=""/>
        <dsp:cNvSpPr/>
      </dsp:nvSpPr>
      <dsp:spPr>
        <a:xfrm>
          <a:off x="3108960" y="2092960"/>
          <a:ext cx="1584960" cy="1584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400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/>
        </a:p>
      </dsp:txBody>
      <dsp:txXfrm>
        <a:off x="3108960" y="2092960"/>
        <a:ext cx="1584960" cy="15849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Алгоритмы социально-педагогической деятельности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Социальный педагог</a:t>
            </a:r>
          </a:p>
          <a:p>
            <a:r>
              <a:rPr lang="ru-RU" dirty="0" smtClean="0"/>
              <a:t>Мансурова Камарья Хабибзяновна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0"/>
          <a:ext cx="8100392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42048" cy="417534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Алгоритм социально-педагогического сопровождения несовершеннолетних с низкой школьной мотивацией.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 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0" y="214290"/>
          <a:ext cx="8001024" cy="66437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Технологическая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2000" dirty="0" smtClean="0">
                <a:solidFill>
                  <a:schemeClr val="bg1"/>
                </a:solidFill>
              </a:rPr>
              <a:t>деятельность социального педагога стационарного отделения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Диагностический этап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Этап обработки информации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615262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Процедурно-организационный этап</a:t>
            </a:r>
            <a:endParaRPr lang="ru-RU" dirty="0">
              <a:solidFill>
                <a:schemeClr val="bg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071677"/>
          <a:ext cx="7239000" cy="438468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Контрольно-аналитический этап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Алгоритм социально-педагогического сопровождения семей,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имеющих нарушения в детско-родительских отношениях.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/>
              <a:t> 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51520" y="476672"/>
          <a:ext cx="7704856" cy="59527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68046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Алгоритм социально-педагогического сопровождения несовершеннолетних дошкольного и школьного  возраста.</a:t>
            </a:r>
            <a:br>
              <a:rPr lang="ru-RU" sz="2400" dirty="0" smtClean="0">
                <a:solidFill>
                  <a:schemeClr val="bg1"/>
                </a:solidFill>
              </a:rPr>
            </a:b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330</TotalTime>
  <Words>320</Words>
  <Application>Microsoft Office PowerPoint</Application>
  <PresentationFormat>Экран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Изящная</vt:lpstr>
      <vt:lpstr>Алгоритмы социально-педагогической деятельности</vt:lpstr>
      <vt:lpstr>Технологическая деятельность социального педагога стационарного отделения</vt:lpstr>
      <vt:lpstr>Диагностический этап</vt:lpstr>
      <vt:lpstr>Этап обработки информации</vt:lpstr>
      <vt:lpstr>Процедурно-организационный этап</vt:lpstr>
      <vt:lpstr>Контрольно-аналитический этап</vt:lpstr>
      <vt:lpstr>Алгоритм социально-педагогического сопровождения семей, имеющих нарушения в детско-родительских отношениях.   </vt:lpstr>
      <vt:lpstr>Слайд 8</vt:lpstr>
      <vt:lpstr>Алгоритм социально-педагогического сопровождения несовершеннолетних дошкольного и школьного  возраста. </vt:lpstr>
      <vt:lpstr>Слайд 10</vt:lpstr>
      <vt:lpstr>Алгоритм социально-педагогического сопровождения несовершеннолетних с низкой школьной мотивацией.  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Алгоритмы социально-</dc:title>
  <cp:lastModifiedBy>Пользователь</cp:lastModifiedBy>
  <cp:revision>37</cp:revision>
  <dcterms:modified xsi:type="dcterms:W3CDTF">2014-01-20T07:21:14Z</dcterms:modified>
</cp:coreProperties>
</file>