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AAB52-C563-477C-9031-FE9B03ABE275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BB1C-497D-4EBB-9A12-CF58004F1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5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7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4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1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4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CB33-744D-4451-8159-D5D212221066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1208-B2FF-4345-86A7-A979BD00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Правила </a:t>
            </a:r>
            <a:r>
              <a:rPr lang="ru-RU" sz="7200" b="1" dirty="0" smtClean="0">
                <a:solidFill>
                  <a:srgbClr val="C00000"/>
                </a:solidFill>
              </a:rPr>
              <a:t>безопасности</a:t>
            </a:r>
            <a:r>
              <a:rPr lang="ru-RU" sz="7200" b="1" dirty="0" smtClean="0">
                <a:solidFill>
                  <a:srgbClr val="C00000"/>
                </a:solidFill>
              </a:rPr>
              <a:t>.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Составила Иванова А.Е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 </a:t>
            </a:r>
            <a:r>
              <a:rPr lang="ru-RU" b="1" smtClean="0">
                <a:solidFill>
                  <a:schemeClr val="tx1"/>
                </a:solidFill>
              </a:rPr>
              <a:t>ГБДОУ№64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Мой руки перед едой!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/>
              <a:t>Нужно, друзья, за здоровьем следить.</a:t>
            </a:r>
          </a:p>
          <a:p>
            <a:r>
              <a:rPr lang="ru-RU" sz="1600" b="1" dirty="0"/>
              <a:t> И потому полагается мыть</a:t>
            </a:r>
          </a:p>
          <a:p>
            <a:r>
              <a:rPr lang="ru-RU" sz="1600" b="1" dirty="0"/>
              <a:t> Фрукты и овощи перед едой</a:t>
            </a:r>
          </a:p>
          <a:p>
            <a:r>
              <a:rPr lang="ru-RU" sz="1600" b="1" dirty="0"/>
              <a:t> Чисто и тщательно тёплой водой.</a:t>
            </a:r>
          </a:p>
          <a:p>
            <a:endParaRPr lang="ru-RU" sz="1600" b="1" dirty="0"/>
          </a:p>
          <a:p>
            <a:r>
              <a:rPr lang="ru-RU" sz="1600" b="1" dirty="0"/>
              <a:t> Чтоб не тревожить врачей-докторов,</a:t>
            </a:r>
          </a:p>
          <a:p>
            <a:r>
              <a:rPr lang="ru-RU" sz="1600" b="1" dirty="0"/>
              <a:t> Смоешь микробы – и будешь здоров!</a:t>
            </a:r>
          </a:p>
          <a:p>
            <a:r>
              <a:rPr lang="ru-RU" sz="1600" b="1" dirty="0"/>
              <a:t> Мытое яблочко ярче блестит,</a:t>
            </a:r>
          </a:p>
          <a:p>
            <a:r>
              <a:rPr lang="ru-RU" sz="1600" b="1" dirty="0"/>
              <a:t> Да и живот от него не болит</a:t>
            </a:r>
            <a:r>
              <a:rPr lang="ru-RU" dirty="0"/>
              <a:t>.</a:t>
            </a:r>
          </a:p>
        </p:txBody>
      </p:sp>
      <p:pic>
        <p:nvPicPr>
          <p:cNvPr id="9218" name="Picture 2" descr="F:\без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1125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C00000"/>
                </a:solidFill>
              </a:rPr>
              <a:t>сторожно, кипяток!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Не только огонь, но и пар обжигает</a:t>
            </a:r>
            <a:r>
              <a:rPr lang="ru-RU" sz="1600" b="1" dirty="0" smtClean="0"/>
              <a:t>, когда </a:t>
            </a:r>
            <a:r>
              <a:rPr lang="ru-RU" sz="1600" b="1" dirty="0"/>
              <a:t>из кастрюли его выпускают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 Так будь осторожен с кипящей водой</a:t>
            </a:r>
          </a:p>
          <a:p>
            <a:r>
              <a:rPr lang="ru-RU" sz="1600" b="1" dirty="0"/>
              <a:t> И правила эти надёжно усвой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b="1" dirty="0"/>
              <a:t> С кастрюли ты крышку рывком не </a:t>
            </a:r>
            <a:r>
              <a:rPr lang="ru-RU" sz="1600" b="1" dirty="0" smtClean="0"/>
              <a:t>снимай, а с </a:t>
            </a:r>
            <a:r>
              <a:rPr lang="ru-RU" sz="1600" b="1" dirty="0"/>
              <a:t>краю тихонечко </a:t>
            </a:r>
            <a:r>
              <a:rPr lang="ru-RU" sz="1600" b="1" dirty="0" smtClean="0"/>
              <a:t>приподнимай</a:t>
            </a:r>
            <a:endParaRPr lang="ru-RU" sz="1600" b="1" dirty="0"/>
          </a:p>
          <a:p>
            <a:r>
              <a:rPr lang="ru-RU" sz="1600" b="1" dirty="0"/>
              <a:t> Не там, где стоишь ты, – с другой стороны,</a:t>
            </a:r>
          </a:p>
          <a:p>
            <a:r>
              <a:rPr lang="ru-RU" sz="1600" b="1" dirty="0"/>
              <a:t> Ведь руки твои пострадать не должны</a:t>
            </a:r>
            <a:r>
              <a:rPr lang="ru-RU" sz="1600" b="1" dirty="0" smtClean="0"/>
              <a:t>!</a:t>
            </a:r>
            <a:endParaRPr lang="ru-RU" sz="1600" b="1" dirty="0"/>
          </a:p>
          <a:p>
            <a:r>
              <a:rPr lang="ru-RU" sz="1600" b="1" dirty="0"/>
              <a:t> В сторону выпустишь пар – и тогда</a:t>
            </a:r>
          </a:p>
          <a:p>
            <a:r>
              <a:rPr lang="ru-RU" sz="1600" b="1" dirty="0"/>
              <a:t> Не будет опасна в кастрюле вода.</a:t>
            </a:r>
          </a:p>
        </p:txBody>
      </p:sp>
      <p:pic>
        <p:nvPicPr>
          <p:cNvPr id="10242" name="Picture 2" descr="F:\без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 играй с ножом!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Если кнопки из коробки</a:t>
            </a:r>
          </a:p>
          <a:p>
            <a:r>
              <a:rPr lang="ru-RU" sz="1800" b="1" dirty="0"/>
              <a:t> Разлетелись – собери,</a:t>
            </a:r>
          </a:p>
          <a:p>
            <a:r>
              <a:rPr lang="ru-RU" sz="1800" b="1" dirty="0"/>
              <a:t> Если гвозди на дороге</a:t>
            </a:r>
          </a:p>
          <a:p>
            <a:r>
              <a:rPr lang="ru-RU" sz="1800" b="1" dirty="0"/>
              <a:t> Ты увидел – подбери!</a:t>
            </a:r>
          </a:p>
          <a:p>
            <a:endParaRPr lang="ru-RU" sz="1800" b="1" dirty="0"/>
          </a:p>
          <a:p>
            <a:r>
              <a:rPr lang="ru-RU" sz="1800" b="1" dirty="0"/>
              <a:t> Эти острые предметы</a:t>
            </a:r>
          </a:p>
          <a:p>
            <a:r>
              <a:rPr lang="ru-RU" sz="1800" b="1" dirty="0"/>
              <a:t> Не должны быть на полу.</a:t>
            </a:r>
          </a:p>
          <a:p>
            <a:r>
              <a:rPr lang="ru-RU" sz="1800" b="1" dirty="0"/>
              <a:t> Сам наступишь незаметно </a:t>
            </a:r>
          </a:p>
          <a:p>
            <a:r>
              <a:rPr lang="ru-RU" sz="1800" b="1" dirty="0"/>
              <a:t> Иль на гвоздь, иль на </a:t>
            </a:r>
            <a:r>
              <a:rPr lang="ru-RU" sz="1800" b="1" dirty="0" smtClean="0"/>
              <a:t>иглу.</a:t>
            </a:r>
            <a:endParaRPr lang="ru-RU" sz="1800" b="1" dirty="0"/>
          </a:p>
        </p:txBody>
      </p:sp>
      <p:pic>
        <p:nvPicPr>
          <p:cNvPr id="11266" name="Picture 2" descr="F:\без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1125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 пробуй лекарства!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Все маленькие детки</a:t>
            </a:r>
          </a:p>
          <a:p>
            <a:r>
              <a:rPr lang="ru-RU" sz="1600" b="1" dirty="0"/>
              <a:t> Обязаны узнать:</a:t>
            </a:r>
          </a:p>
          <a:p>
            <a:r>
              <a:rPr lang="ru-RU" sz="1600" b="1" dirty="0"/>
              <a:t> Пилюли и таблетки</a:t>
            </a:r>
          </a:p>
          <a:p>
            <a:r>
              <a:rPr lang="ru-RU" sz="1600" b="1" dirty="0"/>
              <a:t> Тайком нельзя глотать</a:t>
            </a:r>
            <a:r>
              <a:rPr lang="ru-RU" sz="1600" b="1" dirty="0" smtClean="0"/>
              <a:t>!</a:t>
            </a:r>
          </a:p>
          <a:p>
            <a:r>
              <a:rPr lang="ru-RU" sz="1600" b="1" dirty="0"/>
              <a:t>Ведь отравиться можно</a:t>
            </a:r>
          </a:p>
          <a:p>
            <a:r>
              <a:rPr lang="ru-RU" sz="1600" b="1" dirty="0"/>
              <a:t> И даже умереть!</a:t>
            </a:r>
          </a:p>
          <a:p>
            <a:r>
              <a:rPr lang="ru-RU" sz="1600" b="1" dirty="0"/>
              <a:t> Так будьте осторожней –</a:t>
            </a:r>
          </a:p>
          <a:p>
            <a:r>
              <a:rPr lang="ru-RU" sz="1600" b="1" dirty="0"/>
              <a:t> Зачем же вам болеть?</a:t>
            </a:r>
          </a:p>
        </p:txBody>
      </p:sp>
      <p:pic>
        <p:nvPicPr>
          <p:cNvPr id="1026" name="Picture 2" descr="F:\Б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и в коем случае не перебегай дорогу перед близко идущей машиной!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На дороге целый день </a:t>
            </a:r>
          </a:p>
          <a:p>
            <a:r>
              <a:rPr lang="ru-RU" sz="1600" b="1" dirty="0"/>
              <a:t> Сильное движение, </a:t>
            </a:r>
          </a:p>
          <a:p>
            <a:r>
              <a:rPr lang="ru-RU" sz="1600" b="1" dirty="0"/>
              <a:t> Не остановить поток </a:t>
            </a:r>
          </a:p>
          <a:p>
            <a:r>
              <a:rPr lang="ru-RU" sz="1600" b="1" dirty="0"/>
              <a:t> Даже на </a:t>
            </a:r>
            <a:r>
              <a:rPr lang="ru-RU" sz="1600" b="1" dirty="0" smtClean="0"/>
              <a:t>мгновение.</a:t>
            </a:r>
          </a:p>
          <a:p>
            <a:r>
              <a:rPr lang="ru-RU" sz="1600" b="1" dirty="0"/>
              <a:t>Мчатся по дороге </a:t>
            </a:r>
          </a:p>
          <a:p>
            <a:r>
              <a:rPr lang="ru-RU" sz="1600" b="1" dirty="0"/>
              <a:t> Быстрые машины, </a:t>
            </a:r>
          </a:p>
          <a:p>
            <a:r>
              <a:rPr lang="ru-RU" sz="1600" b="1" dirty="0"/>
              <a:t> Там вы попадёте </a:t>
            </a:r>
          </a:p>
          <a:p>
            <a:r>
              <a:rPr lang="ru-RU" sz="1600" b="1" dirty="0"/>
              <a:t> Прямо к ним под </a:t>
            </a:r>
            <a:r>
              <a:rPr lang="ru-RU" sz="1600" b="1" dirty="0" smtClean="0"/>
              <a:t>шины.</a:t>
            </a:r>
            <a:endParaRPr lang="ru-RU" sz="1600" b="1" dirty="0"/>
          </a:p>
        </p:txBody>
      </p:sp>
      <p:pic>
        <p:nvPicPr>
          <p:cNvPr id="2050" name="Picture 2" descr="F:\без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845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 открывай незнакомым!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Коль дверной звонит звонок –</a:t>
            </a:r>
          </a:p>
          <a:p>
            <a:r>
              <a:rPr lang="ru-RU" sz="1600" b="1" dirty="0"/>
              <a:t> Посмотри сперва в глазок,</a:t>
            </a:r>
          </a:p>
          <a:p>
            <a:r>
              <a:rPr lang="ru-RU" sz="1600" b="1" dirty="0"/>
              <a:t> Кто пришёл к тебе, узнай,</a:t>
            </a:r>
          </a:p>
          <a:p>
            <a:r>
              <a:rPr lang="ru-RU" sz="1600" b="1" dirty="0"/>
              <a:t> Но чужим не открывай!</a:t>
            </a:r>
          </a:p>
          <a:p>
            <a:endParaRPr lang="ru-RU" sz="1600" b="1" dirty="0"/>
          </a:p>
          <a:p>
            <a:r>
              <a:rPr lang="ru-RU" sz="1600" b="1" dirty="0"/>
              <a:t> Если нет глазка, тогда</a:t>
            </a:r>
          </a:p>
          <a:p>
            <a:r>
              <a:rPr lang="ru-RU" sz="1600" b="1" dirty="0"/>
              <a:t> «Кто там?» спрашивай всегда,</a:t>
            </a:r>
          </a:p>
          <a:p>
            <a:r>
              <a:rPr lang="ru-RU" sz="1600" b="1" dirty="0"/>
              <a:t> А не станут отвечать –</a:t>
            </a:r>
          </a:p>
          <a:p>
            <a:r>
              <a:rPr lang="ru-RU" sz="1600" b="1" dirty="0"/>
              <a:t> Дверь не вздумай открывать</a:t>
            </a:r>
            <a:r>
              <a:rPr lang="ru-RU" sz="1600" b="1" dirty="0" smtClean="0"/>
              <a:t>!</a:t>
            </a:r>
            <a:endParaRPr lang="ru-RU" sz="1600" b="1" dirty="0"/>
          </a:p>
          <a:p>
            <a:r>
              <a:rPr lang="ru-RU" sz="1600" b="1" dirty="0"/>
              <a:t> Если в дверь начнут ломиться </a:t>
            </a:r>
            <a:r>
              <a:rPr lang="ru-RU" sz="1600" b="1" dirty="0" smtClean="0"/>
              <a:t>-</a:t>
            </a:r>
            <a:endParaRPr lang="ru-RU" sz="1600" b="1" dirty="0"/>
          </a:p>
          <a:p>
            <a:r>
              <a:rPr lang="ru-RU" sz="1600" b="1" dirty="0"/>
              <a:t> То звони скорей в милицию!</a:t>
            </a:r>
          </a:p>
        </p:txBody>
      </p:sp>
      <p:pic>
        <p:nvPicPr>
          <p:cNvPr id="3074" name="Picture 2" descr="F:\без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говори, что ты один незнакомым людям!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Если телефон звонит,</a:t>
            </a:r>
          </a:p>
          <a:p>
            <a:r>
              <a:rPr lang="ru-RU" sz="1600" b="1" dirty="0"/>
              <a:t> Кто-то в трубку говорит:</a:t>
            </a:r>
          </a:p>
          <a:p>
            <a:r>
              <a:rPr lang="ru-RU" sz="1600" b="1" dirty="0"/>
              <a:t> – Как тебя зовут, малыш?</a:t>
            </a:r>
          </a:p>
          <a:p>
            <a:r>
              <a:rPr lang="ru-RU" sz="1600" b="1" dirty="0"/>
              <a:t> Дома с кем сейчас сидишь?</a:t>
            </a:r>
          </a:p>
          <a:p>
            <a:endParaRPr lang="ru-RU" sz="1600" b="1" dirty="0"/>
          </a:p>
          <a:p>
            <a:r>
              <a:rPr lang="ru-RU" sz="1600" b="1" dirty="0"/>
              <a:t> И куда же я попал?</a:t>
            </a:r>
          </a:p>
          <a:p>
            <a:r>
              <a:rPr lang="ru-RU" sz="1600" b="1" dirty="0"/>
              <a:t> Номер я какой набрал? –</a:t>
            </a:r>
          </a:p>
          <a:p>
            <a:r>
              <a:rPr lang="ru-RU" sz="1600" b="1" dirty="0"/>
              <a:t> Ничего не отвечай,</a:t>
            </a:r>
          </a:p>
          <a:p>
            <a:r>
              <a:rPr lang="ru-RU" sz="1600" b="1" dirty="0"/>
              <a:t> Срочно маму подзывай!</a:t>
            </a:r>
          </a:p>
          <a:p>
            <a:endParaRPr lang="ru-RU" sz="1600" b="1" dirty="0"/>
          </a:p>
          <a:p>
            <a:r>
              <a:rPr lang="ru-RU" sz="1600" b="1" dirty="0"/>
              <a:t> Если взрослых дома нет,</a:t>
            </a:r>
          </a:p>
          <a:p>
            <a:r>
              <a:rPr lang="ru-RU" sz="1600" b="1" dirty="0"/>
              <a:t> Не веди ни с кем бесед,</a:t>
            </a:r>
          </a:p>
          <a:p>
            <a:r>
              <a:rPr lang="ru-RU" sz="1600" b="1" dirty="0"/>
              <a:t> – До свидания! – скажи,</a:t>
            </a:r>
          </a:p>
          <a:p>
            <a:r>
              <a:rPr lang="ru-RU" sz="1600" b="1" dirty="0"/>
              <a:t> Быстро трубку </a:t>
            </a:r>
            <a:r>
              <a:rPr lang="ru-RU" sz="1600" b="1" dirty="0" smtClean="0"/>
              <a:t>положи!</a:t>
            </a:r>
            <a:endParaRPr lang="ru-RU" sz="1600" b="1" dirty="0"/>
          </a:p>
        </p:txBody>
      </p:sp>
      <p:pic>
        <p:nvPicPr>
          <p:cNvPr id="12290" name="Picture 2" descr="F:\без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</a:t>
            </a:r>
            <a:r>
              <a:rPr lang="ru-RU" sz="2800" dirty="0" smtClean="0">
                <a:solidFill>
                  <a:srgbClr val="C00000"/>
                </a:solidFill>
              </a:rPr>
              <a:t>е играй с розетками и электричеством!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Ты, малыш, запомнить должен:</a:t>
            </a:r>
          </a:p>
          <a:p>
            <a:r>
              <a:rPr lang="ru-RU" sz="1600" b="1" dirty="0"/>
              <a:t> Будь с розеткой осторожен!</a:t>
            </a:r>
          </a:p>
          <a:p>
            <a:r>
              <a:rPr lang="ru-RU" sz="1600" b="1" dirty="0"/>
              <a:t> С ней никак нельзя играть,</a:t>
            </a:r>
          </a:p>
          <a:p>
            <a:r>
              <a:rPr lang="ru-RU" sz="1600" b="1" dirty="0"/>
              <a:t> Гвоздики в неё совать.</a:t>
            </a:r>
          </a:p>
          <a:p>
            <a:endParaRPr lang="ru-RU" sz="1600" b="1" dirty="0"/>
          </a:p>
          <a:p>
            <a:r>
              <a:rPr lang="ru-RU" sz="1600" b="1" dirty="0"/>
              <a:t> Сунешь гвоздик ненароком –</a:t>
            </a:r>
          </a:p>
          <a:p>
            <a:r>
              <a:rPr lang="ru-RU" sz="1600" b="1" dirty="0"/>
              <a:t> И тебя ударит током,</a:t>
            </a:r>
          </a:p>
          <a:p>
            <a:r>
              <a:rPr lang="ru-RU" sz="1600" b="1" dirty="0"/>
              <a:t> Так ударит, что, прости,</a:t>
            </a:r>
          </a:p>
          <a:p>
            <a:r>
              <a:rPr lang="ru-RU" sz="1600" b="1" dirty="0"/>
              <a:t> Могут даже не спасти.</a:t>
            </a:r>
          </a:p>
          <a:p>
            <a:endParaRPr lang="ru-RU" sz="1600" b="1" dirty="0"/>
          </a:p>
          <a:p>
            <a:r>
              <a:rPr lang="ru-RU" sz="1600" b="1" dirty="0"/>
              <a:t> Дело кончится бедой –</a:t>
            </a:r>
          </a:p>
          <a:p>
            <a:r>
              <a:rPr lang="ru-RU" sz="1600" b="1" dirty="0"/>
              <a:t> Ток в розетке очень злой!!!</a:t>
            </a:r>
          </a:p>
        </p:txBody>
      </p:sp>
      <p:pic>
        <p:nvPicPr>
          <p:cNvPr id="4098" name="Picture 2" descr="F:\без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 играй на балконе!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Выйдешь на балкон – так знай:</a:t>
            </a:r>
          </a:p>
          <a:p>
            <a:r>
              <a:rPr lang="ru-RU" sz="1800" b="1" dirty="0"/>
              <a:t> Там на стулья не вставай!</a:t>
            </a:r>
          </a:p>
          <a:p>
            <a:r>
              <a:rPr lang="ru-RU" sz="1800" b="1" dirty="0"/>
              <a:t> Это может быть опасно –</a:t>
            </a:r>
          </a:p>
          <a:p>
            <a:r>
              <a:rPr lang="ru-RU" sz="1800" b="1" dirty="0"/>
              <a:t> С высоты лететь ужасно.</a:t>
            </a:r>
          </a:p>
          <a:p>
            <a:endParaRPr lang="ru-RU" sz="1800" b="1" dirty="0"/>
          </a:p>
          <a:p>
            <a:r>
              <a:rPr lang="ru-RU" sz="1800" b="1" dirty="0"/>
              <a:t> На перила не взбирайся,</a:t>
            </a:r>
          </a:p>
          <a:p>
            <a:r>
              <a:rPr lang="ru-RU" sz="1800" b="1" dirty="0"/>
              <a:t> Низко не перегибайся –</a:t>
            </a:r>
          </a:p>
          <a:p>
            <a:r>
              <a:rPr lang="ru-RU" sz="1800" b="1" dirty="0"/>
              <a:t> Будет сложно удержаться…</a:t>
            </a:r>
          </a:p>
          <a:p>
            <a:r>
              <a:rPr lang="ru-RU" sz="1800" b="1" dirty="0"/>
              <a:t> Ты ж не хочешь вниз сорваться?</a:t>
            </a:r>
          </a:p>
        </p:txBody>
      </p:sp>
      <p:pic>
        <p:nvPicPr>
          <p:cNvPr id="6146" name="Picture 2" descr="F:\без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28" y="260648"/>
            <a:ext cx="50234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 играй со спичками!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Я спичек коробок нашёл</a:t>
            </a:r>
          </a:p>
          <a:p>
            <a:r>
              <a:rPr lang="ru-RU" sz="1600" b="1" dirty="0"/>
              <a:t> И высыпал его на стол,</a:t>
            </a:r>
          </a:p>
          <a:p>
            <a:r>
              <a:rPr lang="ru-RU" sz="1600" b="1" dirty="0"/>
              <a:t> Хотел устроить фейерверк –</a:t>
            </a:r>
          </a:p>
          <a:p>
            <a:r>
              <a:rPr lang="ru-RU" sz="1600" b="1" dirty="0"/>
              <a:t> Всё полыхнуло, свет померк</a:t>
            </a:r>
            <a:r>
              <a:rPr lang="ru-RU" sz="1600" b="1" dirty="0" smtClean="0"/>
              <a:t>!</a:t>
            </a:r>
            <a:endParaRPr lang="ru-RU" sz="1600" b="1" dirty="0"/>
          </a:p>
          <a:p>
            <a:r>
              <a:rPr lang="ru-RU" sz="1600" b="1" dirty="0"/>
              <a:t> Не помню больше ничего!</a:t>
            </a:r>
          </a:p>
          <a:p>
            <a:r>
              <a:rPr lang="ru-RU" sz="1600" b="1" dirty="0"/>
              <a:t> Лишь пламя жжёт меня всего…</a:t>
            </a:r>
          </a:p>
          <a:p>
            <a:r>
              <a:rPr lang="ru-RU" sz="1600" b="1" dirty="0"/>
              <a:t> Я слышу крики, шум воды…</a:t>
            </a:r>
          </a:p>
          <a:p>
            <a:r>
              <a:rPr lang="ru-RU" sz="1600" b="1" dirty="0"/>
              <a:t> Как много от огня беды</a:t>
            </a:r>
            <a:r>
              <a:rPr lang="ru-RU" sz="1600" b="1" dirty="0" smtClean="0"/>
              <a:t>!</a:t>
            </a:r>
            <a:endParaRPr lang="ru-RU" sz="1600" b="1" dirty="0"/>
          </a:p>
          <a:p>
            <a:r>
              <a:rPr lang="ru-RU" sz="1600" b="1" dirty="0"/>
              <a:t> Меня спасти едва успели,</a:t>
            </a:r>
          </a:p>
          <a:p>
            <a:r>
              <a:rPr lang="ru-RU" sz="1600" b="1" dirty="0"/>
              <a:t> А вот квартиру не сумели.</a:t>
            </a:r>
          </a:p>
          <a:p>
            <a:r>
              <a:rPr lang="ru-RU" sz="1600" b="1" dirty="0"/>
              <a:t> Теперь в больнице я лежу</a:t>
            </a:r>
          </a:p>
          <a:p>
            <a:r>
              <a:rPr lang="ru-RU" sz="1600" b="1" dirty="0"/>
              <a:t> И боль едва переношу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 Хочу напомнить всем, друзья:</a:t>
            </a:r>
          </a:p>
          <a:p>
            <a:r>
              <a:rPr lang="ru-RU" sz="1600" b="1" dirty="0"/>
              <a:t> Играть со спичками нельзя!!!</a:t>
            </a:r>
          </a:p>
        </p:txBody>
      </p:sp>
      <p:pic>
        <p:nvPicPr>
          <p:cNvPr id="7170" name="Picture 2" descr="F:\без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04" y="260648"/>
            <a:ext cx="5024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</a:t>
            </a:r>
            <a:r>
              <a:rPr lang="ru-RU" sz="3600" dirty="0" smtClean="0">
                <a:solidFill>
                  <a:srgbClr val="C00000"/>
                </a:solidFill>
              </a:rPr>
              <a:t>е играй на дороге!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Во дворе играют дети, </a:t>
            </a:r>
          </a:p>
          <a:p>
            <a:r>
              <a:rPr lang="ru-RU" sz="1600" b="1" dirty="0"/>
              <a:t> По дороге транспорт ездит. </a:t>
            </a:r>
          </a:p>
          <a:p>
            <a:r>
              <a:rPr lang="ru-RU" sz="1600" b="1" dirty="0"/>
              <a:t> Не случилась, чтоб беда, </a:t>
            </a:r>
          </a:p>
          <a:p>
            <a:r>
              <a:rPr lang="ru-RU" sz="1600" b="1" dirty="0"/>
              <a:t> Не ходи играть туда. </a:t>
            </a:r>
          </a:p>
          <a:p>
            <a:endParaRPr lang="ru-RU" sz="1600" b="1" dirty="0"/>
          </a:p>
          <a:p>
            <a:r>
              <a:rPr lang="ru-RU" sz="1600" b="1" dirty="0"/>
              <a:t> И всегда в любой игре </a:t>
            </a:r>
          </a:p>
          <a:p>
            <a:r>
              <a:rPr lang="ru-RU" sz="1600" b="1" dirty="0"/>
              <a:t> Оставайтесь во дворе. </a:t>
            </a:r>
          </a:p>
          <a:p>
            <a:r>
              <a:rPr lang="ru-RU" sz="1600" b="1" dirty="0"/>
              <a:t> На проезжей части </a:t>
            </a:r>
          </a:p>
          <a:p>
            <a:r>
              <a:rPr lang="ru-RU" sz="1600" b="1" dirty="0"/>
              <a:t> Может быть </a:t>
            </a:r>
            <a:r>
              <a:rPr lang="ru-RU" sz="1600" b="1" dirty="0" smtClean="0"/>
              <a:t>несчастье!</a:t>
            </a:r>
            <a:endParaRPr lang="ru-RU" sz="1600" b="1" dirty="0"/>
          </a:p>
        </p:txBody>
      </p:sp>
      <p:pic>
        <p:nvPicPr>
          <p:cNvPr id="8194" name="Picture 2" descr="F:\без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1629</TotalTime>
  <Words>711</Words>
  <Application>Microsoft Office PowerPoint</Application>
  <PresentationFormat>Экран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Правила безопасности.</vt:lpstr>
      <vt:lpstr>Не пробуй лекарства! </vt:lpstr>
      <vt:lpstr>Ни в коем случае не перебегай дорогу перед близко идущей машиной!</vt:lpstr>
      <vt:lpstr>Не открывай незнакомым!</vt:lpstr>
      <vt:lpstr>Не говори, что ты один незнакомым людям!</vt:lpstr>
      <vt:lpstr>Не играй с розетками и электричеством!</vt:lpstr>
      <vt:lpstr>Не играй на балконе! </vt:lpstr>
      <vt:lpstr>Не играй со спичками! </vt:lpstr>
      <vt:lpstr>Не играй на дороге! </vt:lpstr>
      <vt:lpstr>Мой руки перед едой!</vt:lpstr>
      <vt:lpstr>Осторожно, кипяток! </vt:lpstr>
      <vt:lpstr>Не играй с ножом!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№6</dc:creator>
  <cp:lastModifiedBy>RePack by Diakov</cp:lastModifiedBy>
  <cp:revision>19</cp:revision>
  <cp:lastPrinted>2014-11-27T20:41:40Z</cp:lastPrinted>
  <dcterms:created xsi:type="dcterms:W3CDTF">2014-01-28T03:44:39Z</dcterms:created>
  <dcterms:modified xsi:type="dcterms:W3CDTF">2014-11-28T19:44:35Z</dcterms:modified>
</cp:coreProperties>
</file>