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8" r:id="rId3"/>
    <p:sldId id="269" r:id="rId4"/>
    <p:sldId id="266" r:id="rId5"/>
    <p:sldId id="260" r:id="rId6"/>
    <p:sldId id="262" r:id="rId7"/>
    <p:sldId id="263" r:id="rId8"/>
    <p:sldId id="270" r:id="rId9"/>
    <p:sldId id="271" r:id="rId10"/>
    <p:sldId id="272" r:id="rId11"/>
    <p:sldId id="274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3" autoAdjust="0"/>
    <p:restoredTop sz="94660"/>
  </p:normalViewPr>
  <p:slideViewPr>
    <p:cSldViewPr>
      <p:cViewPr varScale="1">
        <p:scale>
          <a:sx n="46" d="100"/>
          <a:sy n="46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BCCA5-7920-46A0-B9F0-DAE049130B8F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4116-D5F6-4820-A1BC-1D97A716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4116-D5F6-4820-A1BC-1D97A7166B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4116-D5F6-4820-A1BC-1D97A7166BB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4116-D5F6-4820-A1BC-1D97A7166BB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9061-19D5-489D-B43B-E98CDC8E0BA4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8FFC-3922-45B9-ABFF-646E7FF23E6A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6A95-5860-45B3-90FD-25088F08EA23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C398-0FBF-4367-8B14-57761F392318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DDC0-BBCF-4CF6-9D08-912C4D707D06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B5EC-ADEC-431E-A738-3C8F40B4C6FF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627-DDEC-48B4-A242-6C80AB37F60D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1A76-16B3-4862-8115-123814491FC3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632A-E353-4372-9A3F-394D440E1187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DE2E-0093-4E26-8993-8146FF570348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6B72-73DD-405D-A3F0-8465B703A376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2F46-7903-40EA-9615-8046C2E3FBDB}" type="datetime1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430C8-FAFE-4120-8525-3EC240F55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4.jpeg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77;&#1083;&#1077;&#1085;&#1072;\&#1052;&#1086;&#1080;%20&#1076;&#1086;&#1082;&#1091;&#1084;&#1077;&#1085;&#1090;&#1099;\&#1052;&#1086;&#1103;%20&#1084;&#1091;&#1079;&#1099;&#1082;&#1072;\&#1053;&#1077;%20&#1076;&#1088;&#1072;&#1079;&#1085;&#1080;&#1090;&#1077;%20&#1089;&#1086;&#1073;&#1072;&#1082;.mp3" TargetMode="External"/><Relationship Id="rId6" Type="http://schemas.openxmlformats.org/officeDocument/2006/relationships/hyperlink" Target="http://papa-vlad.narod.ru/Detskie_prezentatsii/nasekomye_i_ptitsy/Pauki_1.files/skachat_prezentatsiju_dlja_detej_Pauki__ne_nasekomye.html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3.jpeg"/><Relationship Id="rId10" Type="http://schemas.openxmlformats.org/officeDocument/2006/relationships/image" Target="../media/image26.jpeg"/><Relationship Id="rId4" Type="http://schemas.openxmlformats.org/officeDocument/2006/relationships/image" Target="../media/image2.jpeg"/><Relationship Id="rId9" Type="http://schemas.openxmlformats.org/officeDocument/2006/relationships/hyperlink" Target="http://images.yandex.ru/yandsearch?p=6&amp;ed=1&amp;text=%D0%BA%D0%B0%D1%80%D1%82%D0%B8%D0%BD%D0%BA%D0%B8%20%D0%BF%D1%87%D0%B5%D0%BB%D0%B0&amp;spsite=macroid.ru&amp;img_url=www.beecal.net/pictures/92.gif&amp;rpt=sim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viktoriya.jino-net.ru/-" TargetMode="External"/><Relationship Id="rId13" Type="http://schemas.openxmlformats.org/officeDocument/2006/relationships/hyperlink" Target="http://etaky.ru/-" TargetMode="External"/><Relationship Id="rId18" Type="http://schemas.openxmlformats.org/officeDocument/2006/relationships/hyperlink" Target="http://www.stovodnom.ru/shop/info/goodsspr/" TargetMode="External"/><Relationship Id="rId3" Type="http://schemas.openxmlformats.org/officeDocument/2006/relationships/hyperlink" Target="http://www.stapravda.ru/relax/2006_08_03_01.shtml" TargetMode="External"/><Relationship Id="rId7" Type="http://schemas.openxmlformats.org/officeDocument/2006/relationships/hyperlink" Target="http://lori.ru/" TargetMode="External"/><Relationship Id="rId12" Type="http://schemas.openxmlformats.org/officeDocument/2006/relationships/hyperlink" Target="http://www.shunk.ru/" TargetMode="External"/><Relationship Id="rId17" Type="http://schemas.openxmlformats.org/officeDocument/2006/relationships/hyperlink" Target="http://security.compulenta.ru/dk/news/2003/12/22/44106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://www.photosight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x-news.ru/index.php?option=com_content&amp;task=view&amp;id=2761&amp;Itemid=2" TargetMode="External"/><Relationship Id="rId11" Type="http://schemas.openxmlformats.org/officeDocument/2006/relationships/hyperlink" Target="http://www.parlux.ru/" TargetMode="External"/><Relationship Id="rId5" Type="http://schemas.openxmlformats.org/officeDocument/2006/relationships/hyperlink" Target="http://www.jafar.kiev.ua/reports/?id=26" TargetMode="External"/><Relationship Id="rId15" Type="http://schemas.openxmlformats.org/officeDocument/2006/relationships/hyperlink" Target="http://papa-vlad.narod.ru/-&#1087;&#1072;&#1091;&#1082;" TargetMode="External"/><Relationship Id="rId10" Type="http://schemas.openxmlformats.org/officeDocument/2006/relationships/hyperlink" Target="http://www.gorbushka.ru/" TargetMode="External"/><Relationship Id="rId4" Type="http://schemas.openxmlformats.org/officeDocument/2006/relationships/hyperlink" Target="http://www.barnaul-altai.ru/info/barnaul/altai/fauna.php" TargetMode="External"/><Relationship Id="rId9" Type="http://schemas.openxmlformats.org/officeDocument/2006/relationships/hyperlink" Target="http://images.yandex.ru/-" TargetMode="External"/><Relationship Id="rId14" Type="http://schemas.openxmlformats.org/officeDocument/2006/relationships/hyperlink" Target="http://nedelka-klin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images.yandex.ru/yandsearch?p=5&amp;ed=1&amp;text=%D0%BA%D0%B0%D1%80%D1%82%D0%B8%D0%BD%D0%BA%D0%B8%20%D0%B8%D0%B3%D0%BE%D0%BB%D0%BA%D0%B0%20%D0%B8%20%D0%BD%D0%B8%D1%82%D0%BA%D0%B0&amp;spsite=lori.ru&amp;img_url=lori.ru/images/0000076452-preview.jpg&amp;rpt=simage" TargetMode="External"/><Relationship Id="rId7" Type="http://schemas.openxmlformats.org/officeDocument/2006/relationships/hyperlink" Target="http://images.yandex.ru/yandsearch?p=0&amp;ed=1&amp;text=%D0%BA%D0%B0%D1%80%D1%82%D0%B8%D0%BD%D0%BA%D0%B8%20%D0%BD%D0%BE%D0%B6%D0%BD%D0%B8%D1%86%D1%8B&amp;spsite=www.psk.net.ua&amp;img_url=www.psk.net.ua/i/adm_pic/olli_schere/olli_schere.jpg&amp;rpt=simage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http://images.yandex.ru/yandsearch?p=0&amp;text=%D0%BA%D0%B0%D1%80%D1%82%D0%B8%D0%BD%D0%BA%D0%B0%20%D0%B4%D0%BE%D0%BC%D0%B0%D1%88%D0%BD%D0%B8%D0%B9%20%D1%87%D0%B0%D0%B9%D0%BD%D0%B8%D0%BA&amp;spsite=www.mir-tech.ru&amp;img_url=www.rinoteh.ru/pictures/81717_2.jpg&amp;rpt=simage" TargetMode="External"/><Relationship Id="rId5" Type="http://schemas.openxmlformats.org/officeDocument/2006/relationships/hyperlink" Target="http://images.yandex.ru/yandsearch?p=2&amp;ed=1&amp;text=%D0%BA%D0%B0%D1%80%D1%82%D0%B8%D0%BD%D0%BA%D0%B8%20%D0%BA%D0%BE%D0%BC%D0%BF%D1%8C%D1%8E%D1%82%D0%B5%D1%80&amp;spsite=www.melyo.ru&amp;img_url=images.asia.ru/img/alibaba/photo/51690853/Computer.jpg&amp;rpt=simage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yandex.ru/yandsearch?p=11&amp;ed=1&amp;text=%D0%BA%D0%B0%D1%80%D1%82%D0%B8%D0%BD%D0%BA%D0%B8%20%D0%BA%D1%83%D1%85%D0%BE%D0%BD%D0%BD%D0%B0%D1%8F%20%D0%BF%D0%BB%D0%B8%D1%82%D0%B0&amp;spsite=avatori.ru&amp;img_url=www.kb.ru/image/1DVV000_:10J1000_&amp;rpt=simag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images.yandex.ru/yandsearch?p=3&amp;text=%D0%BA%D0%B0%D1%80%D1%82%D0%B8%D0%BD%D0%BA%D0%B0%20%D1%8D%D0%BB%D0%B5%D0%BA%D1%82%D1%80%D0%B8%D1%87%D0%B5%D1%81%D0%BA%D0%B0%D1%8F%20%D1%80%D0%BE%D0%B7%D0%B5%D1%82%D0%BA%D0%B0&amp;spsite=www.i-home.ru&amp;img_url=security.compulenta.ru/upload/iblock/1b51b889dbc1dd2497e4ff25414729dc.jpg&amp;rpt=simage" TargetMode="External"/><Relationship Id="rId3" Type="http://schemas.openxmlformats.org/officeDocument/2006/relationships/hyperlink" Target="http://images.yandex.ru/yandsearch?p=14&amp;text=%D0%BA%D0%B0%D1%80%D1%82%D0%B8%D0%BD%D0%BA%D0%B8%20%D0%B1%D1%80%D0%B8%D1%82%D0%B2%D0%B0&amp;spsite=www.parlux.ru&amp;img_url=www.parlux.ru/photos/ad/2008-04-22_17-27-54.jpg&amp;rpt=simage" TargetMode="External"/><Relationship Id="rId7" Type="http://schemas.openxmlformats.org/officeDocument/2006/relationships/hyperlink" Target="http://images.yandex.ru/yandsearch?p=0&amp;ed=1&amp;text=%D0%BA%D0%B0%D1%80%D1%82%D0%B8%D0%BD%D0%BA%D0%B8%20%D0%BD%D0%BE%D0%B6%D0%BD%D0%B8%D1%86%D1%8B&amp;spsite=www.psk.net.ua&amp;img_url=www.psk.net.ua/i/adm_pic/olli_schere/olli_schere.jpg&amp;rpt=simage" TargetMode="External"/><Relationship Id="rId12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hyperlink" Target="http://images.yandex.ru/yandsearch?p=8&amp;text=%D0%BA%D0%B0%D1%80%D1%82%D0%B8%D0%BD%D0%BA%D0%B0%20%D0%BE%D0%B3%D0%BE%D0%BD%D1%8C%20%D0%BE%D1%82%20%D1%81%D0%BF%D0%B8%D1%87%D0%B5%D0%BA&amp;spsite=newlit.ru&amp;img_url=newlit.ru/images/articles/3603.jpg&amp;rpt=simage" TargetMode="External"/><Relationship Id="rId5" Type="http://schemas.openxmlformats.org/officeDocument/2006/relationships/hyperlink" Target="http://images.yandex.ru/yandsearch?p=3&amp;ed=1&amp;text=%D0%BA%D0%B0%D1%80%D1%82%D0%B8%D0%BD%D0%BA%D0%B8%20%D0%BB%D0%B5%D1%81%D1%82%D0%BD%D0%B8%D1%86%D0%B0&amp;spsite=www.shunk.ru&amp;img_url=live4fun.ru/small_pictures/img_4305022_6_0.jpg&amp;rpt=simage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8.jpeg"/><Relationship Id="rId9" Type="http://schemas.openxmlformats.org/officeDocument/2006/relationships/hyperlink" Target="http://images.yandex.ru/yandsearch?p=1&amp;ed=1&amp;text=%D0%BA%D0%B0%D1%80%D1%82%D0%B8%D0%BD%D0%BA%D0%B8%20%D0%BE%D0%BA%D0%BD%D0%BE&amp;spsite=vostruha.ru&amp;img_url=www.uainfo.com/photos/big/85665_1.jpg&amp;rpt=simage" TargetMode="External"/><Relationship Id="rId1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6.jpeg"/><Relationship Id="rId7" Type="http://schemas.openxmlformats.org/officeDocument/2006/relationships/hyperlink" Target="http://www.mycoweb.narod.ru/fungi/News/News_2006-08-22/Boletus_edulis_4_20060822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gif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чв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4714908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Мир вокруг нас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2 класс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786430"/>
            <a:ext cx="4429156" cy="107157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Захарова Елена Ивановна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МОУ «Третьяковская СОШ» с. Третьяково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Третьяковского района Алтайского края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428604"/>
            <a:ext cx="3100382" cy="5841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Насекомые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286124"/>
            <a:ext cx="2128830" cy="61437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Комар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" name="Рисунок 5" descr="http://nedelka-klin.ru/upload/iblock/d07/1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500042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ауки 1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2357430"/>
            <a:ext cx="221457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nedelka-klin.ru/Information_weekly_journal/kartinki%20v%20ststyah/osy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36" y="500042"/>
            <a:ext cx="264320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8-tub.yandex.net/i?id=27453167&amp;tov=8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472" y="3857628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nedelka-klin.ru/Information_weekly_journal/kartinki%20v%20ststyah/muhi.jpg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43636" y="3857628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3571868" y="5143512"/>
            <a:ext cx="2128830" cy="614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Паук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6357950" y="3357562"/>
            <a:ext cx="2128830" cy="614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Оса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714348" y="6243630"/>
            <a:ext cx="2128830" cy="614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Пчела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6357950" y="6243630"/>
            <a:ext cx="2128830" cy="614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Муха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Не дразните соба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3857620" y="6072206"/>
            <a:ext cx="785818" cy="59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154506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3" grpId="0" build="p"/>
      <p:bldP spid="11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428604"/>
            <a:ext cx="3100382" cy="5841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Правила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285860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*Не приближаться к пчелиным ульям. Вблизи них не делать резких движений.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rgbClr val="0070C0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*Не разорять осиные гнёзда.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rgbClr val="0070C0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*Не гоняйтесь за насекомым, если оно залетело в комнату.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"/>
            <a:ext cx="8501122" cy="50004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</a:rPr>
              <a:t>В презентации использованы изображения с сайтов: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78579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www.stapravda.ru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err="1" smtClean="0">
                <a:hlinkClick r:id="rId3"/>
              </a:rPr>
              <a:t>relax</a:t>
            </a:r>
            <a:r>
              <a:rPr lang="ru-RU" dirty="0" smtClean="0">
                <a:hlinkClick r:id="rId3"/>
              </a:rPr>
              <a:t>/2006_08_03_01.shtml</a:t>
            </a:r>
            <a:r>
              <a:rPr lang="ru-RU" dirty="0" smtClean="0"/>
              <a:t> -опята, мухомор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928671"/>
            <a:ext cx="56436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endParaRPr lang="ru-RU" dirty="0" smtClean="0"/>
          </a:p>
          <a:p>
            <a:r>
              <a:rPr lang="ru-RU" dirty="0" smtClean="0"/>
              <a:t>    </a:t>
            </a:r>
          </a:p>
          <a:p>
            <a:r>
              <a:rPr lang="ru-RU" dirty="0" err="1" smtClean="0">
                <a:hlinkClick r:id="rId4"/>
              </a:rPr>
              <a:t>www.barnaul-altai.ru</a:t>
            </a:r>
            <a:r>
              <a:rPr lang="ru-RU" dirty="0" smtClean="0">
                <a:hlinkClick r:id="rId4"/>
              </a:rPr>
              <a:t>/</a:t>
            </a:r>
            <a:r>
              <a:rPr lang="ru-RU" dirty="0" err="1" smtClean="0">
                <a:hlinkClick r:id="rId4"/>
              </a:rPr>
              <a:t>info</a:t>
            </a:r>
            <a:r>
              <a:rPr lang="ru-RU" dirty="0" smtClean="0">
                <a:hlinkClick r:id="rId4"/>
              </a:rPr>
              <a:t>/</a:t>
            </a:r>
            <a:r>
              <a:rPr lang="ru-RU" dirty="0" err="1" smtClean="0">
                <a:hlinkClick r:id="rId4"/>
              </a:rPr>
              <a:t>barnaul</a:t>
            </a:r>
            <a:r>
              <a:rPr lang="ru-RU" dirty="0" smtClean="0">
                <a:hlinkClick r:id="rId4"/>
              </a:rPr>
              <a:t>/</a:t>
            </a:r>
            <a:r>
              <a:rPr lang="ru-RU" dirty="0" err="1" smtClean="0">
                <a:hlinkClick r:id="rId4"/>
              </a:rPr>
              <a:t>altai</a:t>
            </a:r>
            <a:r>
              <a:rPr lang="ru-RU" dirty="0" smtClean="0">
                <a:hlinkClick r:id="rId4"/>
              </a:rPr>
              <a:t>/</a:t>
            </a:r>
            <a:r>
              <a:rPr lang="ru-RU" dirty="0" err="1" smtClean="0">
                <a:hlinkClick r:id="rId4"/>
              </a:rPr>
              <a:t>fauna.php</a:t>
            </a:r>
            <a:r>
              <a:rPr lang="ru-RU" dirty="0" smtClean="0"/>
              <a:t> - лось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928802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>
                <a:hlinkClick r:id="rId5"/>
              </a:rPr>
              <a:t>www.jafar.kiev.ua</a:t>
            </a:r>
            <a:r>
              <a:rPr lang="ru-RU" dirty="0" smtClean="0">
                <a:hlinkClick r:id="rId5"/>
              </a:rPr>
              <a:t>/</a:t>
            </a:r>
            <a:r>
              <a:rPr lang="ru-RU" dirty="0" err="1" smtClean="0">
                <a:hlinkClick r:id="rId5"/>
              </a:rPr>
              <a:t>reports</a:t>
            </a:r>
            <a:r>
              <a:rPr lang="ru-RU" dirty="0" smtClean="0">
                <a:hlinkClick r:id="rId5"/>
              </a:rPr>
              <a:t>/?id=26</a:t>
            </a:r>
            <a:r>
              <a:rPr lang="ru-RU" dirty="0" smtClean="0"/>
              <a:t> –бледная поганка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2357430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>
                <a:hlinkClick r:id="rId6"/>
              </a:rPr>
              <a:t>x-news.ru</a:t>
            </a:r>
            <a:r>
              <a:rPr lang="ru-RU" dirty="0" smtClean="0">
                <a:hlinkClick r:id="rId6"/>
              </a:rPr>
              <a:t>/</a:t>
            </a:r>
            <a:r>
              <a:rPr lang="ru-RU" dirty="0" err="1" smtClean="0">
                <a:hlinkClick r:id="rId6"/>
              </a:rPr>
              <a:t>index.php?option=com_content&amp;task=v</a:t>
            </a:r>
            <a:r>
              <a:rPr lang="ru-RU" dirty="0" smtClean="0">
                <a:hlinkClick r:id="rId6"/>
              </a:rPr>
              <a:t>...</a:t>
            </a:r>
            <a:r>
              <a:rPr lang="ru-RU" dirty="0" smtClean="0"/>
              <a:t> –боровик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714620"/>
            <a:ext cx="3357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hlinkClick r:id="rId7"/>
              </a:rPr>
              <a:t>http://lori.ru/</a:t>
            </a:r>
            <a:r>
              <a:rPr lang="ru-RU" dirty="0" smtClean="0">
                <a:solidFill>
                  <a:srgbClr val="00B0F0"/>
                </a:solidFill>
              </a:rPr>
              <a:t>  </a:t>
            </a:r>
            <a:r>
              <a:rPr lang="ru-RU" dirty="0" smtClean="0"/>
              <a:t>- иголка и нитка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000372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8"/>
              </a:rPr>
              <a:t>http://viktoriya.jino-net.ru/-</a:t>
            </a:r>
            <a:r>
              <a:rPr lang="ru-RU" dirty="0" smtClean="0"/>
              <a:t> компьютер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3429000"/>
            <a:ext cx="4857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9"/>
              </a:rPr>
              <a:t>http://images.yandex.ru/-</a:t>
            </a:r>
            <a:r>
              <a:rPr lang="ru-RU" dirty="0" smtClean="0"/>
              <a:t> ножницы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3857628"/>
            <a:ext cx="507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10"/>
              </a:rPr>
              <a:t>http://www.gorbushka.ru/</a:t>
            </a:r>
            <a:r>
              <a:rPr lang="ru-RU" dirty="0" smtClean="0"/>
              <a:t> - плита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4286256"/>
            <a:ext cx="507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11"/>
              </a:rPr>
              <a:t>http://www.parlux.ru/</a:t>
            </a:r>
            <a:r>
              <a:rPr lang="ru-RU" dirty="0" smtClean="0"/>
              <a:t> - бритва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4714884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12"/>
              </a:rPr>
              <a:t>http://www.shunk.ru/</a:t>
            </a:r>
            <a:r>
              <a:rPr lang="ru-RU" dirty="0" smtClean="0"/>
              <a:t> - лестница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5000636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13"/>
              </a:rPr>
              <a:t>http://etaky.ru/-</a:t>
            </a:r>
            <a:r>
              <a:rPr lang="ru-RU" dirty="0" smtClean="0"/>
              <a:t> окошко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5572140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14"/>
              </a:rPr>
              <a:t>http://nedelka-klin.ru/</a:t>
            </a:r>
            <a:r>
              <a:rPr lang="ru-RU" u="sng" dirty="0" smtClean="0"/>
              <a:t> - </a:t>
            </a:r>
            <a:r>
              <a:rPr lang="ru-RU" dirty="0" smtClean="0"/>
              <a:t>комар, оса, мухи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5857892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hlinkClick r:id="rId15"/>
              </a:rPr>
              <a:t>http://papa-vlad.narod.ru/- </a:t>
            </a:r>
            <a:r>
              <a:rPr lang="ru-RU" dirty="0" smtClean="0">
                <a:hlinkClick r:id="rId15"/>
              </a:rPr>
              <a:t>паук</a:t>
            </a:r>
            <a:r>
              <a:rPr lang="ru-RU" dirty="0" smtClean="0"/>
              <a:t>, пчела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2910" y="6143644"/>
            <a:ext cx="3033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u="sng" dirty="0" err="1" smtClean="0">
                <a:hlinkClick r:id="rId16"/>
              </a:rPr>
              <a:t>www.photosight.ru</a:t>
            </a:r>
            <a:r>
              <a:rPr lang="ru-RU" u="sng" dirty="0" smtClean="0"/>
              <a:t> - спичка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14348" y="6357958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17"/>
              </a:rPr>
              <a:t>http://security.compulenta.ru/dk/news/2003/12/22/44106/</a:t>
            </a:r>
            <a:r>
              <a:rPr lang="ru-RU" dirty="0" smtClean="0"/>
              <a:t> - розетки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571480"/>
            <a:ext cx="5715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18"/>
              </a:rPr>
              <a:t>http://www.stovodnom.ru/shop/info/goodsspr/</a:t>
            </a:r>
            <a:r>
              <a:rPr lang="ru-RU" dirty="0" smtClean="0"/>
              <a:t> - чайник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2714644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Отгадай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Рисунок 5" descr="http://im3-tub.yandex.net/i?id=72281905&amp;tov=3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571612"/>
            <a:ext cx="171451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.yandex.net/i?id=60718739&amp;tov=5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1500174"/>
            <a:ext cx="18573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.yandex.net/i?id=34712519&amp;tov=2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290" y="3857628"/>
            <a:ext cx="200026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6268298&amp;tov=2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43570" y="3857628"/>
            <a:ext cx="1819279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3-tub.yandex.net/i?id=101411677&amp;tov=3">
            <a:hlinkClick r:id="rId11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4348" y="1571612"/>
            <a:ext cx="17859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285752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Правила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85786" y="1500174"/>
            <a:ext cx="771530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*Не пользоваться электроприборами без разрешения взрослых.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*Не оставлять без присмотра включенные приборы.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*Включать и выключать электроприборы сухими руками.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5500726" cy="7429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Азбука безопасности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Рисунок 5" descr="http://im5-tub.yandex.net/i?id=24846404&amp;tov=5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285860"/>
            <a:ext cx="142876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8-tub.yandex.net/i?id=14807140&amp;tov=8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1285860"/>
            <a:ext cx="200026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.yandex.net/i?id=34712519&amp;tov=2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1285860"/>
            <a:ext cx="21431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5-tub.yandex.net/i?id=79642020&amp;tov=5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10" y="4286256"/>
            <a:ext cx="19288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5-tub.yandex.net/i?id=68595171&amp;tov=5">
            <a:hlinkClick r:id="rId11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572264" y="4286256"/>
            <a:ext cx="205835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.yandex.net/i?id=20322565&amp;tov=6">
            <a:hlinkClick r:id="rId13"/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00430" y="4786322"/>
            <a:ext cx="2357454" cy="10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428604"/>
            <a:ext cx="5500726" cy="7429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Лесные опасности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2486020" cy="5429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Грибы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86116" y="1571612"/>
            <a:ext cx="2486020" cy="5429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Растения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286512" y="1500174"/>
            <a:ext cx="2486020" cy="5429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Насекомые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7" descr="muhom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857496"/>
            <a:ext cx="2283211" cy="2500330"/>
          </a:xfrm>
          <a:prstGeom prst="rect">
            <a:avLst/>
          </a:prstGeom>
          <a:noFill/>
        </p:spPr>
      </p:pic>
      <p:pic>
        <p:nvPicPr>
          <p:cNvPr id="10" name="Picture 4" descr="C:\Documents and Settings\елена\Мои документы\Елена\Flora\images\070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857496"/>
            <a:ext cx="2665430" cy="3170337"/>
          </a:xfrm>
          <a:prstGeom prst="rect">
            <a:avLst/>
          </a:prstGeom>
          <a:noFill/>
        </p:spPr>
      </p:pic>
      <p:pic>
        <p:nvPicPr>
          <p:cNvPr id="11" name="Рисунок 10" descr="http://nedelka-klin.ru/Information_weekly_journal/kartinki%20v%20ststyah/muravi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786058"/>
            <a:ext cx="228601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428604"/>
            <a:ext cx="2428892" cy="7429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Грибы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286124"/>
            <a:ext cx="1928826" cy="50006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Опята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6" name="Picture 7" descr="43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642918"/>
            <a:ext cx="2000263" cy="2571768"/>
          </a:xfrm>
          <a:prstGeom prst="rect">
            <a:avLst/>
          </a:prstGeom>
          <a:noFill/>
        </p:spPr>
      </p:pic>
      <p:pic>
        <p:nvPicPr>
          <p:cNvPr id="7" name="Picture 7" descr="muhom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857628"/>
            <a:ext cx="2283211" cy="2500330"/>
          </a:xfrm>
          <a:prstGeom prst="rect">
            <a:avLst/>
          </a:prstGeom>
          <a:noFill/>
        </p:spPr>
      </p:pic>
      <p:pic>
        <p:nvPicPr>
          <p:cNvPr id="8" name="Picture 9" descr="anim52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572008"/>
            <a:ext cx="1373188" cy="1800225"/>
          </a:xfrm>
          <a:prstGeom prst="rect">
            <a:avLst/>
          </a:prstGeom>
          <a:noFill/>
        </p:spPr>
      </p:pic>
      <p:pic>
        <p:nvPicPr>
          <p:cNvPr id="10" name="Picture 2" descr="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714356"/>
            <a:ext cx="2052205" cy="2428892"/>
          </a:xfrm>
          <a:prstGeom prst="rect">
            <a:avLst/>
          </a:prstGeom>
          <a:noFill/>
        </p:spPr>
      </p:pic>
      <p:pic>
        <p:nvPicPr>
          <p:cNvPr id="11" name="Picture 19" descr="; фото Вячеслава Степанова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8" y="3786190"/>
            <a:ext cx="2371725" cy="2428892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6429388" y="3286124"/>
            <a:ext cx="192882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Поганка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928662" y="6357934"/>
            <a:ext cx="192882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Боровик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6429388" y="6357934"/>
            <a:ext cx="192882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Мухомор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428604"/>
            <a:ext cx="5500726" cy="7429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Памятка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286808" cy="50720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*Не рви неизвестные тебе грибы.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*Если гриб тебе не знаком, спроси у взрослых.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*Не собирай грибы червивые, испорченные.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*Если сомневаешься, съедобен ли этот гриб, - лучше его выбросить.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3957638" cy="6556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Физминутка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6" name="Рисунок 5" descr="http://www.gifpark.ru/Gifs/NATURE/p1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357430"/>
            <a:ext cx="314327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елена\Мои документы\Картинки\Фон\Обои\fonpestr_polelandbl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357166"/>
            <a:ext cx="2243126" cy="6556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Растения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5857892"/>
            <a:ext cx="2786082" cy="61437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Вороний глаз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30C8-FAFE-4120-8525-3EC240F55851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6" name="Рисунок 5" descr="C:\Documents and Settings\елена\Мои документы\Елена\Flora\Images\Вороний глаз четырёхлистный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357430"/>
            <a:ext cx="2875915" cy="34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Documents and Settings\елена\Мои документы\Елена\Flora\images\093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000108"/>
            <a:ext cx="2462494" cy="292895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4143380"/>
            <a:ext cx="23929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Волчье лыко</a:t>
            </a:r>
          </a:p>
        </p:txBody>
      </p:sp>
      <p:pic>
        <p:nvPicPr>
          <p:cNvPr id="6148" name="Picture 4" descr="C:\Documents and Settings\елена\Мои документы\Елена\Flora\images\070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928670"/>
            <a:ext cx="2665430" cy="317033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786578" y="4357694"/>
            <a:ext cx="1433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Белена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263</Words>
  <Application>Microsoft Office PowerPoint</Application>
  <PresentationFormat>Экран (4:3)</PresentationFormat>
  <Paragraphs>81</Paragraphs>
  <Slides>12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Мир вокруг нас 2 класс</vt:lpstr>
      <vt:lpstr>Отгадай </vt:lpstr>
      <vt:lpstr>Правила</vt:lpstr>
      <vt:lpstr>Азбука безопасности</vt:lpstr>
      <vt:lpstr>Лесные опасности</vt:lpstr>
      <vt:lpstr>Грибы</vt:lpstr>
      <vt:lpstr>Памятка</vt:lpstr>
      <vt:lpstr>Физминутка</vt:lpstr>
      <vt:lpstr>Растения</vt:lpstr>
      <vt:lpstr>Насекомые</vt:lpstr>
      <vt:lpstr>Правила</vt:lpstr>
      <vt:lpstr>В презентации использованы изображения с сайтов:</vt:lpstr>
    </vt:vector>
  </TitlesOfParts>
  <Company>МОУ "Третьяковская СОШ"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вокруг нас 1 класс</dc:title>
  <dc:creator>Захарова Елена Ивановна</dc:creator>
  <cp:lastModifiedBy>Захарова Елена Ивановна</cp:lastModifiedBy>
  <cp:revision>51</cp:revision>
  <dcterms:created xsi:type="dcterms:W3CDTF">2009-02-13T15:17:39Z</dcterms:created>
  <dcterms:modified xsi:type="dcterms:W3CDTF">2009-03-01T07:51:27Z</dcterms:modified>
</cp:coreProperties>
</file>