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A841B-130D-46CE-83E9-866F686129F8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DAA87-0032-4335-ABDB-8E89A1C0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0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AA87-0032-4335-ABDB-8E89A1C019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5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75D-9BE1-4A54-9833-FA3A10B3813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EDA2-DBBC-44B8-9E0A-B0AD87A3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3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75D-9BE1-4A54-9833-FA3A10B3813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EDA2-DBBC-44B8-9E0A-B0AD87A3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1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75D-9BE1-4A54-9833-FA3A10B3813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EDA2-DBBC-44B8-9E0A-B0AD87A3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8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75D-9BE1-4A54-9833-FA3A10B3813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EDA2-DBBC-44B8-9E0A-B0AD87A3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2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75D-9BE1-4A54-9833-FA3A10B3813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EDA2-DBBC-44B8-9E0A-B0AD87A3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6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75D-9BE1-4A54-9833-FA3A10B3813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EDA2-DBBC-44B8-9E0A-B0AD87A3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20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75D-9BE1-4A54-9833-FA3A10B3813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EDA2-DBBC-44B8-9E0A-B0AD87A3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75D-9BE1-4A54-9833-FA3A10B3813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EDA2-DBBC-44B8-9E0A-B0AD87A3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7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75D-9BE1-4A54-9833-FA3A10B3813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EDA2-DBBC-44B8-9E0A-B0AD87A3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5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75D-9BE1-4A54-9833-FA3A10B3813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EDA2-DBBC-44B8-9E0A-B0AD87A3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63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75D-9BE1-4A54-9833-FA3A10B3813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EDA2-DBBC-44B8-9E0A-B0AD87A3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8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8875D-9BE1-4A54-9833-FA3A10B3813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DEDA2-DBBC-44B8-9E0A-B0AD87A3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11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83907" y1="13410" x2="83907" y2="13410"/>
                        <a14:backgroundMark x1="45955" y1="53095" x2="45955" y2="53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403649" y="-1066145"/>
            <a:ext cx="6336704" cy="89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85284" y1="21784" x2="85284" y2="21784"/>
                        <a14:backgroundMark x1="45439" y1="53277" x2="45439" y2="53277"/>
                        <a14:backgroundMark x1="48709" y1="52791" x2="48709" y2="52791"/>
                        <a14:backgroundMark x1="39415" y1="68204" x2="39415" y2="68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404000" y="-1065600"/>
            <a:ext cx="6335936" cy="89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49" b="96420" l="9983" r="89759">
                        <a14:backgroundMark x1="48451" y1="91201" x2="48451" y2="91201"/>
                        <a14:backgroundMark x1="46127" y1="53459" x2="46127" y2="53459"/>
                        <a14:backgroundMark x1="42857" y1="55279" x2="42857" y2="55279"/>
                        <a14:backgroundMark x1="37091" y1="37500" x2="37091" y2="37500"/>
                        <a14:backgroundMark x1="38726" y1="67900" x2="38726" y2="67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404000" y="-1065600"/>
            <a:ext cx="6336000" cy="898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49" b="96784" l="9983" r="89845">
                        <a14:backgroundMark x1="42685" y1="55400" x2="42685" y2="55400"/>
                        <a14:backgroundMark x1="39157" y1="68204" x2="39157" y2="68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404000" y="-1065600"/>
            <a:ext cx="6335936" cy="89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</Words>
  <Application>Microsoft Office PowerPoint</Application>
  <PresentationFormat>Экран (4:3)</PresentationFormat>
  <Paragraphs>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Человек</dc:creator>
  <cp:lastModifiedBy>Человек</cp:lastModifiedBy>
  <cp:revision>4</cp:revision>
  <dcterms:created xsi:type="dcterms:W3CDTF">2014-05-13T18:02:27Z</dcterms:created>
  <dcterms:modified xsi:type="dcterms:W3CDTF">2014-05-13T18:49:20Z</dcterms:modified>
</cp:coreProperties>
</file>