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5891-BA41-4EBB-8C3B-80C50CB1848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7630-D553-442E-A779-70BD4A9CD8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Дом, в котором мы живем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Познание (ФЦМК)</a:t>
            </a:r>
          </a:p>
          <a:p>
            <a:r>
              <a:rPr lang="ru-RU" dirty="0" smtClean="0"/>
              <a:t>Воспитатель: Филиппова А.М.</a:t>
            </a:r>
          </a:p>
          <a:p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№ 119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Яранга </a:t>
            </a:r>
            <a:endParaRPr lang="ru-RU" dirty="0"/>
          </a:p>
        </p:txBody>
      </p:sp>
      <p:pic>
        <p:nvPicPr>
          <p:cNvPr id="7" name="Содержимое 6" descr="5629769051447510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884224" cy="366316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Жилище северян – чукчей – называют «яранга», стены в нем из оленьих шкур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Яранга </a:t>
            </a:r>
            <a:endParaRPr lang="ru-RU" dirty="0"/>
          </a:p>
        </p:txBody>
      </p:sp>
      <p:pic>
        <p:nvPicPr>
          <p:cNvPr id="7" name="Содержимое 6" descr="17d51049fb86ff5f5737de1661331a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090801" cy="531541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Вигвам </a:t>
            </a:r>
            <a:endParaRPr lang="ru-RU" dirty="0"/>
          </a:p>
        </p:txBody>
      </p:sp>
      <p:pic>
        <p:nvPicPr>
          <p:cNvPr id="7" name="Содержимое 6" descr="apache-house-e13612609653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64648"/>
            <a:ext cx="4038600" cy="299706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ярангу похож индейский вигвам. Строили вигвам из стволов деревьев и покрывались сверху ветками, корой, шкурами и тканными ковриками - циновками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Вигвам индейцев</a:t>
            </a:r>
            <a:endParaRPr lang="ru-RU" dirty="0"/>
          </a:p>
        </p:txBody>
      </p:sp>
      <p:pic>
        <p:nvPicPr>
          <p:cNvPr id="7" name="Содержимое 6" descr="Vigvam_exterier_6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Иглу </a:t>
            </a:r>
            <a:endParaRPr lang="ru-RU" dirty="0"/>
          </a:p>
        </p:txBody>
      </p:sp>
      <p:pic>
        <p:nvPicPr>
          <p:cNvPr id="7" name="Содержимое 6" descr="BA.0805-13_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719627" cy="314327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Иглу – дом из снега. Эскимосы строят дом из снега, а внутри для тепла застилали дом шкурами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Иглу </a:t>
            </a:r>
            <a:endParaRPr lang="ru-RU" dirty="0"/>
          </a:p>
        </p:txBody>
      </p:sp>
      <p:pic>
        <p:nvPicPr>
          <p:cNvPr id="7" name="Содержимое 6" descr="ea87577aed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323562" cy="488237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панельные дома</a:t>
            </a:r>
            <a:endParaRPr lang="ru-RU" dirty="0"/>
          </a:p>
        </p:txBody>
      </p:sp>
      <p:pic>
        <p:nvPicPr>
          <p:cNvPr id="4" name="Содержимое 3" descr="277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3905277" cy="292895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Современные панельные дома строятся из бетона, кирпича, панелей.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Панельные дома в городе</a:t>
            </a:r>
            <a:endParaRPr lang="ru-RU" dirty="0"/>
          </a:p>
        </p:txBody>
      </p:sp>
      <p:pic>
        <p:nvPicPr>
          <p:cNvPr id="5" name="Содержимое 4" descr="pa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374894" cy="478117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Деревянный дом </a:t>
            </a:r>
            <a:endParaRPr lang="ru-RU" dirty="0"/>
          </a:p>
        </p:txBody>
      </p:sp>
      <p:pic>
        <p:nvPicPr>
          <p:cNvPr id="4" name="Содержимое 3" descr="580x380_UMGu6gikQv7Z78R6NRr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267077" cy="394336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деревне чаще всего строят дома из сруба дерева.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в деревне</a:t>
            </a:r>
            <a:endParaRPr lang="ru-RU" dirty="0"/>
          </a:p>
        </p:txBody>
      </p:sp>
      <p:pic>
        <p:nvPicPr>
          <p:cNvPr id="7" name="Содержимое 6" descr="1-dom_v_derev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99" y="1571612"/>
            <a:ext cx="8096979" cy="455455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Каменные дома в Африке</a:t>
            </a:r>
            <a:endParaRPr lang="ru-RU" dirty="0"/>
          </a:p>
        </p:txBody>
      </p:sp>
      <p:pic>
        <p:nvPicPr>
          <p:cNvPr id="7" name="Содержимое 6" descr="1282197638_zim09-bol-zi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605865" cy="328614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Необычные каменные дома круглой формы африканского государства Лесото. Дома покрыты соломенной крышей, такой дом хорошо держит прохладу, в нем можно скрыться от жаркого африканского солнца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Каменный дом</a:t>
            </a:r>
            <a:endParaRPr lang="ru-RU" dirty="0"/>
          </a:p>
        </p:txBody>
      </p:sp>
      <p:pic>
        <p:nvPicPr>
          <p:cNvPr id="7" name="Содержимое 6" descr="45065336_110806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858180" cy="52506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 - пещеры</a:t>
            </a:r>
            <a:endParaRPr lang="ru-RU" dirty="0"/>
          </a:p>
        </p:txBody>
      </p:sp>
      <p:pic>
        <p:nvPicPr>
          <p:cNvPr id="7" name="Содержимое 6" descr="doma-v-pescherah-v-kappadokii-turtsiya-0004254064-previ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3116"/>
            <a:ext cx="4038600" cy="438013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Некоторые старые дома этого селения в </a:t>
            </a:r>
            <a:r>
              <a:rPr lang="ru-RU" dirty="0" err="1" smtClean="0"/>
              <a:t>Каппадокии</a:t>
            </a:r>
            <a:r>
              <a:rPr lang="ru-RU" dirty="0" smtClean="0"/>
              <a:t> (Турция) выдолблены в скалах и напоминают муравейник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eshery_kappadokii_turk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7796240" cy="5126055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 - пещеры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Хижина из бамбука и тростника</a:t>
            </a:r>
            <a:endParaRPr lang="ru-RU" dirty="0"/>
          </a:p>
        </p:txBody>
      </p:sp>
      <p:pic>
        <p:nvPicPr>
          <p:cNvPr id="7" name="Содержимое 6" descr="bamboo_hu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572032" cy="378621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Таиланде тепло, свои легкие хижины люди строят из тростника и бамбука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Хижина из тростника и бамбука</a:t>
            </a:r>
            <a:endParaRPr lang="ru-RU" dirty="0"/>
          </a:p>
        </p:txBody>
      </p:sp>
      <p:pic>
        <p:nvPicPr>
          <p:cNvPr id="7" name="Содержимое 6" descr="Kvay=2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7929618" cy="51046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Юрта </a:t>
            </a:r>
            <a:endParaRPr lang="ru-RU" dirty="0"/>
          </a:p>
        </p:txBody>
      </p:sp>
      <p:pic>
        <p:nvPicPr>
          <p:cNvPr id="7" name="Содержимое 6" descr="yurt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4864404" cy="407196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Многие живущие в степях люди с древнейших времен передвигались вместе со своими домами с одного пастбища на другое. Такая палатка называется юрта, покрыта сверху шерстяным войлоком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5589f857c8b9ac07416f5b35bd858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928670"/>
            <a:ext cx="7072362" cy="592933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Юрта внутри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227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Дом, в котором мы живем</vt:lpstr>
      <vt:lpstr>Каменные дома в Африке</vt:lpstr>
      <vt:lpstr>Каменный дом</vt:lpstr>
      <vt:lpstr>Дома - пещеры</vt:lpstr>
      <vt:lpstr>Дома - пещеры</vt:lpstr>
      <vt:lpstr>Хижина из бамбука и тростника</vt:lpstr>
      <vt:lpstr>Хижина из тростника и бамбука</vt:lpstr>
      <vt:lpstr>Юрта </vt:lpstr>
      <vt:lpstr>Юрта внутри</vt:lpstr>
      <vt:lpstr>Яранга </vt:lpstr>
      <vt:lpstr>Яранга </vt:lpstr>
      <vt:lpstr>Вигвам </vt:lpstr>
      <vt:lpstr>Вигвам индейцев</vt:lpstr>
      <vt:lpstr>Иглу </vt:lpstr>
      <vt:lpstr>Иглу </vt:lpstr>
      <vt:lpstr>Современные панельные дома</vt:lpstr>
      <vt:lpstr>Панельные дома в городе</vt:lpstr>
      <vt:lpstr>Деревянный дом </vt:lpstr>
      <vt:lpstr>Дом в деревне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Дом, в котором мы живем</dc:title>
  <dc:creator>Настя</dc:creator>
  <cp:lastModifiedBy>Настя</cp:lastModifiedBy>
  <cp:revision>4</cp:revision>
  <dcterms:created xsi:type="dcterms:W3CDTF">2013-10-06T14:52:38Z</dcterms:created>
  <dcterms:modified xsi:type="dcterms:W3CDTF">2013-10-06T15:32:50Z</dcterms:modified>
</cp:coreProperties>
</file>