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1599-0C5A-48E0-A04E-80F893271AA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9697-9841-4EA2-A713-BFC106B9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1599-0C5A-48E0-A04E-80F893271AA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9697-9841-4EA2-A713-BFC106B9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1599-0C5A-48E0-A04E-80F893271AA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9697-9841-4EA2-A713-BFC106B9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1599-0C5A-48E0-A04E-80F893271AA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9697-9841-4EA2-A713-BFC106B9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1599-0C5A-48E0-A04E-80F893271AA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9697-9841-4EA2-A713-BFC106B9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1599-0C5A-48E0-A04E-80F893271AA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9697-9841-4EA2-A713-BFC106B9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1599-0C5A-48E0-A04E-80F893271AA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9697-9841-4EA2-A713-BFC106B9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1599-0C5A-48E0-A04E-80F893271AA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9697-9841-4EA2-A713-BFC106B9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1599-0C5A-48E0-A04E-80F893271AA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9697-9841-4EA2-A713-BFC106B9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1599-0C5A-48E0-A04E-80F893271AA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9697-9841-4EA2-A713-BFC106B9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1599-0C5A-48E0-A04E-80F893271AA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29697-9841-4EA2-A713-BFC106B9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1599-0C5A-48E0-A04E-80F893271AA9}" type="datetimeFigureOut">
              <a:rPr lang="ru-RU" smtClean="0"/>
              <a:pPr/>
              <a:t>07.06.2014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29697-9841-4EA2-A713-BFC106B90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6&amp;text=%D1%84%D0%BE%D0%BD%20%D0%B4%D0%BB%D1%8F%20%D0%BF%D1%80%D0%B5%D0%B7%D0%B5%D0%BD%D1%82%D0%B0%D1%86%D0%B8%D0%B8%20%D0%B4%D0%BB%D1%8F%20%D0%B4%D0%B5%D1%82%D1%81%D0%BA%D0%BE%D0%B3%D0%BE%20%D1%81%D0%B0%D0%B4%D0%B0&amp;pos=201&amp;uinfo=ww-1343-wh-617-fw-1118-fh-448-pd-1&amp;rpt=simage&amp;img_url=http://s002.radikal.ru/i198/1003/6e/20ff713f375ft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images.yandex.ru/yandsearch?p=2&amp;text=%D1%84%D0%BE%D0%BD%20%D0%B4%D0%BB%D1%8F%20%D0%BF%D1%80%D0%B5%D0%B7%D0%B5%D0%BD%D1%82%D0%B0%D1%86%D0%B8%D0%B8%20%D0%BA%D0%BE%20%D0%B4%D0%BD%D1%8E%20%D0%BE%D1%81%D0%B5%D0%BD%D0%B8&amp;pos=70&amp;uinfo=ww-1343-wh-617-fw-1118-fh-448-pd-1&amp;rpt=simage&amp;img_url=http://img-fotki.yandex.ru/get/6520/141328450.201/0_c961a_d17d1042_XL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images.yandex.ru/yandsearch?p=1&amp;text=%D1%84%D0%BE%D0%BD%20%D0%B4%D0%BB%D1%8F%20%D0%BF%D1%80%D0%B5%D0%B7%D0%B5%D0%BD%D1%82%D0%B0%D1%86%D0%B8%D0%B8%20%D0%B7%D0%B8%D0%BC%D0%BD%D0%B8%D0%B9&amp;pos=54&amp;uinfo=ww-1343-wh-617-fw-1118-fh-448-pd-1&amp;rpt=simage&amp;img_url=http://img-fotki.yandex.ru/get/4420/102699435.44f/0_74f7a_f8393e40_XL.jpg" TargetMode="External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images.yandex.ru/yandsearch?p=17&amp;text=%D0%BA%D0%BB%D1%83%D0%BC%D0%B1%D0%B0%20%D1%80%D0%B8%D1%81%D1%83%D0%BD%D0%BE%D0%BA%20%D0%B4%D0%BB%D1%8F%20%D0%B4%D0%B5%D1%82%D0%B5%D0%B9&amp;pos=526&amp;uinfo=ww-1343-wh-617-fw-1118-fh-448-pd-1&amp;rpt=simage&amp;_=1401733343089&amp;img_url=http://introwall.ru/a/37/narcissy_cvety_zelen_klumba_vesna_1920x1050.jpg" TargetMode="External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2&amp;text=%D0%BE%D0%B7%D0%B4%D0%BE%D1%80%D0%BE%D0%B2%D0%B8%D1%82%D0%B5%D0%BB%D1%8C%D0%BD%D1%8B%D0%B9%20%D1%84%D0%BE%D0%BD&amp;pos=65&amp;uinfo=ww-1343-wh-617-fw-1118-fh-448-pd-1&amp;rpt=simage&amp;img_url=http://img1.liveinternet.ru/images/attach/c/3/75/976/75976799_raznoe93275.jpg" TargetMode="External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1.hostingkartinok.com/uploads/images/2012/10/0334930e51c298186480815ffb35e0d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03648" y="764704"/>
            <a:ext cx="6470072" cy="486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s://pp.vk.me/c412623/v412623596/73b9/5BDRowUpoH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736" y="1196752"/>
            <a:ext cx="5256584" cy="3942437"/>
          </a:xfrm>
          <a:prstGeom prst="dodecagon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771800" y="4941168"/>
            <a:ext cx="4104456" cy="70788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FFFF00"/>
                </a:solidFill>
                <a:latin typeface="Calibri" pitchFamily="34" charset="0"/>
              </a:rPr>
              <a:t>Наш весёлый детский</a:t>
            </a:r>
            <a:endParaRPr lang="ru-RU" sz="2000" b="1" i="1" u="sng" dirty="0">
              <a:solidFill>
                <a:srgbClr val="FFFF00"/>
              </a:solidFill>
            </a:endParaRPr>
          </a:p>
          <a:p>
            <a:pPr algn="ctr"/>
            <a:r>
              <a:rPr lang="ru-RU" sz="2000" b="1" i="1" u="sng" dirty="0">
                <a:solidFill>
                  <a:srgbClr val="FFFF00"/>
                </a:solidFill>
                <a:latin typeface="Calibri" pitchFamily="34" charset="0"/>
              </a:rPr>
              <a:t>сад</a:t>
            </a:r>
          </a:p>
        </p:txBody>
      </p:sp>
    </p:spTree>
  </p:cSld>
  <p:clrMapOvr>
    <a:masterClrMapping/>
  </p:clrMapOvr>
  <p:transition advClick="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stat8.blog.ru/lr/0a27ea5a99af995781e5686c9d6ee36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1052736"/>
            <a:ext cx="595266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22\Pictures\много фоток\DSCF0301.JPG"/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 rot="5400000">
            <a:off x="2743597" y="1584995"/>
            <a:ext cx="1296144" cy="1095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C:\Users\22\Pictures\много фоток\DSCF0291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35106" t="6150" b="12470"/>
          <a:stretch>
            <a:fillRect/>
          </a:stretch>
        </p:blipFill>
        <p:spPr bwMode="auto">
          <a:xfrm rot="5400000">
            <a:off x="2739686" y="3389106"/>
            <a:ext cx="1080121" cy="1015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 descr="C:\Users\22\Pictures\много фоток\DSCF0285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 l="22827" t="18233" r="8807" b="13684"/>
          <a:stretch>
            <a:fillRect/>
          </a:stretch>
        </p:blipFill>
        <p:spPr bwMode="auto">
          <a:xfrm rot="5400000">
            <a:off x="6154388" y="1486572"/>
            <a:ext cx="1152128" cy="86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6" descr="C:\Users\22\Pictures\много фоток\DSCF0289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 l="28212" t="21222" r="6848" b="15297"/>
          <a:stretch>
            <a:fillRect/>
          </a:stretch>
        </p:blipFill>
        <p:spPr bwMode="auto">
          <a:xfrm rot="5400000">
            <a:off x="5157574" y="4211578"/>
            <a:ext cx="1008113" cy="739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7" descr="C:\Users\22\Pictures\много фоток\DSCF0287.JP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 l="33592" t="11673" b="15206"/>
          <a:stretch>
            <a:fillRect/>
          </a:stretch>
        </p:blipFill>
        <p:spPr bwMode="auto">
          <a:xfrm rot="5400000">
            <a:off x="6290673" y="3006471"/>
            <a:ext cx="936104" cy="77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8" descr="C:\Users\22\Pictures\много фоток\DSCF0315.JPG"/>
          <p:cNvPicPr>
            <a:picLocks noChangeAspect="1" noChangeArrowheads="1"/>
          </p:cNvPicPr>
          <p:nvPr/>
        </p:nvPicPr>
        <p:blipFill>
          <a:blip r:embed="rId10" cstate="print"/>
          <a:srcRect l="6328" t="14062" r="13521" b="10005"/>
          <a:stretch>
            <a:fillRect/>
          </a:stretch>
        </p:blipFill>
        <p:spPr bwMode="auto">
          <a:xfrm>
            <a:off x="4139952" y="2564904"/>
            <a:ext cx="1824203" cy="1296144"/>
          </a:xfrm>
          <a:prstGeom prst="roundRect">
            <a:avLst>
              <a:gd name="adj" fmla="val 11111"/>
            </a:avLst>
          </a:prstGeom>
          <a:ln w="190500" cap="rnd">
            <a:solidFill>
              <a:srgbClr val="00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" name="Picture 9" descr="C:\Users\22\Pictures\много фоток\DSCF0279.JPG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 l="28010" t="27051" r="6846" b="6771"/>
          <a:stretch>
            <a:fillRect/>
          </a:stretch>
        </p:blipFill>
        <p:spPr bwMode="auto">
          <a:xfrm rot="5400000">
            <a:off x="4100520" y="4260520"/>
            <a:ext cx="936104" cy="713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5" descr="C:\Users\22\Pictures\много фоток\DSCF0277.JPG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 l="29102" t="17078" r="12500" b="18074"/>
          <a:stretch>
            <a:fillRect/>
          </a:stretch>
        </p:blipFill>
        <p:spPr bwMode="auto">
          <a:xfrm rot="5400000">
            <a:off x="4481726" y="1359034"/>
            <a:ext cx="1080120" cy="899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 descr="http://img-fotki.yandex.ru/get/4420/102699435.44f/0_74f7a_f8393e40_X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1340768"/>
            <a:ext cx="576064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C:\Users\22\Pictures\много фоток\DSCF0526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779912" y="2780928"/>
            <a:ext cx="1920213" cy="1440160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11" name="Picture 8" descr="C:\Users\22\Pictures\много фоток\DSCF0528.JPG"/>
          <p:cNvPicPr>
            <a:picLocks noChangeAspect="1" noChangeArrowheads="1"/>
          </p:cNvPicPr>
          <p:nvPr/>
        </p:nvPicPr>
        <p:blipFill>
          <a:blip r:embed="rId6" cstate="screen">
            <a:lum contrast="20000"/>
          </a:blip>
          <a:srcRect/>
          <a:stretch>
            <a:fillRect/>
          </a:stretch>
        </p:blipFill>
        <p:spPr bwMode="auto">
          <a:xfrm rot="5400000">
            <a:off x="5678953" y="3690199"/>
            <a:ext cx="1296144" cy="7737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9" descr="C:\Users\22\Pictures\много фоток\DSCF0530.JPG"/>
          <p:cNvPicPr>
            <a:picLocks noChangeAspect="1" noChangeArrowheads="1"/>
          </p:cNvPicPr>
          <p:nvPr/>
        </p:nvPicPr>
        <p:blipFill>
          <a:blip r:embed="rId7" cstate="screen">
            <a:lum contrast="20000"/>
          </a:blip>
          <a:srcRect/>
          <a:stretch>
            <a:fillRect/>
          </a:stretch>
        </p:blipFill>
        <p:spPr bwMode="auto">
          <a:xfrm rot="5400000">
            <a:off x="4246942" y="4618154"/>
            <a:ext cx="1152127" cy="646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Users\22\Pictures\много фоток\DSCF0513.JPG"/>
          <p:cNvPicPr>
            <a:picLocks noChangeAspect="1" noChangeArrowheads="1"/>
          </p:cNvPicPr>
          <p:nvPr/>
        </p:nvPicPr>
        <p:blipFill>
          <a:blip r:embed="rId8" cstate="screen">
            <a:lum contrast="20000"/>
          </a:blip>
          <a:srcRect/>
          <a:stretch>
            <a:fillRect/>
          </a:stretch>
        </p:blipFill>
        <p:spPr bwMode="auto">
          <a:xfrm>
            <a:off x="1999422" y="3501008"/>
            <a:ext cx="1564466" cy="20162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0" descr="C:\Users\22\Pictures\много фоток\DSCF0522.JPG"/>
          <p:cNvPicPr>
            <a:picLocks noChangeAspect="1" noChangeArrowheads="1"/>
          </p:cNvPicPr>
          <p:nvPr/>
        </p:nvPicPr>
        <p:blipFill>
          <a:blip r:embed="rId9" cstate="screen">
            <a:lum contrast="10000"/>
          </a:blip>
          <a:srcRect/>
          <a:stretch>
            <a:fillRect/>
          </a:stretch>
        </p:blipFill>
        <p:spPr bwMode="auto">
          <a:xfrm rot="5400000">
            <a:off x="2818977" y="2085679"/>
            <a:ext cx="1224137" cy="8864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 descr="C:\Users\22\Pictures\много фоток\DSCF0516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5400000">
            <a:off x="5655206" y="2057762"/>
            <a:ext cx="1296144" cy="8702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 descr="C:\Users\22\Pictures\много фоток\DSCF0517 - копия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5400000">
            <a:off x="4243828" y="1740948"/>
            <a:ext cx="1224136" cy="855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http://introwall.ru/a/37/narcissy_cvety_zelen_klumba_vesna_1920x10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1720" y="1196752"/>
            <a:ext cx="576064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C:\Users\22\Pictures\JTR02z4-zWY[1].jpg"/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4355976" y="1988840"/>
            <a:ext cx="147573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80008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2227" name="Picture 3" descr="C:\Users\22\Pictures\kveChwVIVc4[1].jp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l="4471" t="8001" r="7973" b="15350"/>
          <a:stretch>
            <a:fillRect/>
          </a:stretch>
        </p:blipFill>
        <p:spPr bwMode="auto">
          <a:xfrm>
            <a:off x="6228184" y="1556792"/>
            <a:ext cx="1224136" cy="1787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00CC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2228" name="Picture 4" descr="C:\Users\22\Pictures\URfdHsa2HLo[1].jpg"/>
          <p:cNvPicPr>
            <a:picLocks noChangeAspect="1" noChangeArrowheads="1"/>
          </p:cNvPicPr>
          <p:nvPr/>
        </p:nvPicPr>
        <p:blipFill>
          <a:blip r:embed="rId7" cstate="screen">
            <a:lum contrast="30000"/>
          </a:blip>
          <a:srcRect/>
          <a:stretch>
            <a:fillRect/>
          </a:stretch>
        </p:blipFill>
        <p:spPr bwMode="auto">
          <a:xfrm>
            <a:off x="2555776" y="1556792"/>
            <a:ext cx="1187882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2229" name="Picture 5" descr="C:\Users\22\Pictures\urq2koyMrGU[1].jpg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 l="20863" t="13251" r="32675" b="9313"/>
          <a:stretch>
            <a:fillRect/>
          </a:stretch>
        </p:blipFill>
        <p:spPr bwMode="auto">
          <a:xfrm>
            <a:off x="2699792" y="3861048"/>
            <a:ext cx="1224136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2230" name="Picture 6" descr="C:\Users\22\Pictures\ArZwQAK1Vmw[1].jpg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 l="11475" t="20600" r="13227" b="12201"/>
          <a:stretch>
            <a:fillRect/>
          </a:stretch>
        </p:blipFill>
        <p:spPr bwMode="auto">
          <a:xfrm>
            <a:off x="6084168" y="3645024"/>
            <a:ext cx="1113874" cy="1657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img1.liveinternet.ru/images/attach/c/3/75/976/75976799_raznoe9327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2132856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ttps://pp.vk.me/c5194/u11643596/62136614/y_cac655f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23928" y="4077072"/>
            <a:ext cx="1778795" cy="1080120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" descr="D:\личное\наше семейное фото\фотки осень\DSCF036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87824" y="2564904"/>
            <a:ext cx="1448963" cy="1008112"/>
          </a:xfrm>
          <a:prstGeom prst="rect">
            <a:avLst/>
          </a:prstGeom>
          <a:ln w="38100" cap="sq">
            <a:solidFill>
              <a:srgbClr val="FF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G:\DCIM\100_FUJI\DSCF000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4048" y="2564904"/>
            <a:ext cx="1497688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</dc:creator>
  <cp:lastModifiedBy>22</cp:lastModifiedBy>
  <cp:revision>20</cp:revision>
  <dcterms:created xsi:type="dcterms:W3CDTF">2014-06-07T15:42:38Z</dcterms:created>
  <dcterms:modified xsi:type="dcterms:W3CDTF">2014-06-07T17:05:45Z</dcterms:modified>
</cp:coreProperties>
</file>