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5D5A-C42F-47D0-AC54-D639B5172A1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44FC-946A-47AA-AC14-72FC0C85F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5D5A-C42F-47D0-AC54-D639B5172A1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44FC-946A-47AA-AC14-72FC0C85F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5D5A-C42F-47D0-AC54-D639B5172A1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44FC-946A-47AA-AC14-72FC0C85F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5D5A-C42F-47D0-AC54-D639B5172A1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44FC-946A-47AA-AC14-72FC0C85F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5D5A-C42F-47D0-AC54-D639B5172A1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44FC-946A-47AA-AC14-72FC0C85F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5D5A-C42F-47D0-AC54-D639B5172A1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44FC-946A-47AA-AC14-72FC0C85F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5D5A-C42F-47D0-AC54-D639B5172A1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44FC-946A-47AA-AC14-72FC0C85F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5D5A-C42F-47D0-AC54-D639B5172A1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44FC-946A-47AA-AC14-72FC0C85F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5D5A-C42F-47D0-AC54-D639B5172A1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44FC-946A-47AA-AC14-72FC0C85F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5D5A-C42F-47D0-AC54-D639B5172A1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44FC-946A-47AA-AC14-72FC0C85F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5D5A-C42F-47D0-AC54-D639B5172A1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44FC-946A-47AA-AC14-72FC0C85F2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35D5A-C42F-47D0-AC54-D639B5172A17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A44FC-946A-47AA-AC14-72FC0C85F2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643050"/>
            <a:ext cx="564360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«Дорогою </a:t>
            </a:r>
          </a:p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добра»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1000108"/>
            <a:ext cx="735808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Доброта –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это отзывчивость, доброе расположение к людям, стремление делать хорошее другим.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71546"/>
            <a:ext cx="3990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Не одежда красит человека,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928802"/>
            <a:ext cx="3404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Злой плачет от зависти, 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786058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Добрые слова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643314"/>
            <a:ext cx="3129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Не хвались </a:t>
            </a:r>
            <a:r>
              <a:rPr lang="ru-RU" sz="2400" b="1" dirty="0" smtClean="0"/>
              <a:t>серебром,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4429132"/>
            <a:ext cx="3049874" cy="461665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/>
              <a:t>а добрый от </a:t>
            </a:r>
            <a:r>
              <a:rPr lang="ru-RU" sz="2400" b="1" dirty="0" smtClean="0"/>
              <a:t>радости.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4429132"/>
            <a:ext cx="2671116" cy="461665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/>
              <a:t>а хвались добром.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5357826"/>
            <a:ext cx="2739468" cy="461665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/>
              <a:t>а его добрые дела.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5286388"/>
            <a:ext cx="2638543" cy="461665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/>
              <a:t>дороже богатства.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4500570"/>
            <a:ext cx="49657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79 0.02107 L 0.32848 -0.62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2 -0.01134 L 0.34271 -0.368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08836 -0.367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5 -0.02199 L -0.05086 -0.116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t="-3000" r="-3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142984"/>
            <a:ext cx="8052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Georgia" pitchFamily="18" charset="0"/>
              </a:rPr>
              <a:t>Нет такого дружка, как родная матушка.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785926"/>
            <a:ext cx="8117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При солнышке тепло, при матери добро.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428868"/>
            <a:ext cx="7071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Georgia" pitchFamily="18" charset="0"/>
              </a:rPr>
              <a:t>Сердце матери греет лучше солнца.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071810"/>
            <a:ext cx="7468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Georgia" pitchFamily="18" charset="0"/>
              </a:rPr>
              <a:t>Мать кормит детей, как земля людей.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714752"/>
            <a:ext cx="8377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F0"/>
                </a:solidFill>
                <a:latin typeface="Georgia" pitchFamily="18" charset="0"/>
              </a:rPr>
              <a:t>Птица радуется весне, а младенец матери.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500570"/>
            <a:ext cx="90011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Материнская молитва со дна моря достанет. 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5143512"/>
            <a:ext cx="7468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Georgia" pitchFamily="18" charset="0"/>
              </a:rPr>
              <a:t>Мать кормит детей, как земля людей.</a:t>
            </a:r>
            <a:endParaRPr lang="ru-RU" sz="2800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14546" y="714356"/>
            <a:ext cx="621510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«Если ты хочешь, чтобы вокруг тебя были хорошие, добрые люди, попробуй относиться к ним внимательно, ласково, вежливо – увидишь, что все станут лучше. Всё в жизни зависит от тебя самого, поверь мне…»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571604" y="1785926"/>
            <a:ext cx="585791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«Без добрых дел нет доброго имени».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85786" y="1571612"/>
            <a:ext cx="750099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желаю вам добра, любви, взаимопонимания!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166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2015-04-23T04:45:05Z</dcterms:created>
  <dcterms:modified xsi:type="dcterms:W3CDTF">2015-04-23T06:01:42Z</dcterms:modified>
</cp:coreProperties>
</file>