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0" r:id="rId3"/>
    <p:sldId id="258" r:id="rId4"/>
    <p:sldId id="259" r:id="rId5"/>
    <p:sldId id="261" r:id="rId6"/>
    <p:sldId id="262" r:id="rId7"/>
    <p:sldId id="263" r:id="rId8"/>
    <p:sldId id="267" r:id="rId9"/>
    <p:sldId id="266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576" autoAdjust="0"/>
  </p:normalViewPr>
  <p:slideViewPr>
    <p:cSldViewPr>
      <p:cViewPr varScale="1">
        <p:scale>
          <a:sx n="44" d="100"/>
          <a:sy n="4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EA07A-B32B-4DC3-A6C4-C4EB18A6EB2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53BA-5C0E-4DEB-9CFD-8BF9103E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53BA-5C0E-4DEB-9CFD-8BF9103EA6A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C016-2C34-413A-813E-44770FC4B40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20A8-43DE-44D5-BB2B-6210D400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Admin\Downloads\Detskaya-pesnya-Prekrasnoe-daleko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\Downloads\космос сум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1340768"/>
            <a:ext cx="648072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</a:t>
            </a:r>
            <a:r>
              <a:rPr lang="ru-RU" sz="61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Космос и экология </a:t>
            </a:r>
            <a:endParaRPr lang="ru-RU" sz="61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Detskaya-pesnya-Prekrasnoe-daleko(muzofon.com)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6513513" y="399891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\Downloads\1920-1200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● Самый первый телескоп для наблюдения за космическим мусором создан в Америке </a:t>
            </a:r>
            <a:endParaRPr lang="ru-RU" sz="27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24744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●Японское космическое агентство </a:t>
            </a:r>
            <a:r>
              <a:rPr lang="en-US" sz="2700" dirty="0" smtClean="0">
                <a:solidFill>
                  <a:srgbClr val="FFFF00"/>
                </a:solidFill>
              </a:rPr>
              <a:t>(JAXA) </a:t>
            </a:r>
            <a:r>
              <a:rPr lang="ru-RU" sz="2700" dirty="0" smtClean="0">
                <a:solidFill>
                  <a:srgbClr val="FFFF00"/>
                </a:solidFill>
              </a:rPr>
              <a:t>займется чисткой орбиты Земли при помощи гигантских металлических сетей</a:t>
            </a:r>
            <a:r>
              <a:rPr lang="en-US" sz="2700" dirty="0" smtClean="0">
                <a:solidFill>
                  <a:srgbClr val="FFFF00"/>
                </a:solidFill>
              </a:rPr>
              <a:t> </a:t>
            </a:r>
            <a:endParaRPr lang="ru-RU" sz="27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048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●Российская космическая корпорация «Энергия» разрабатывает проект орбитального </a:t>
            </a:r>
            <a:r>
              <a:rPr lang="ru-RU" sz="2700" dirty="0" err="1" smtClean="0">
                <a:solidFill>
                  <a:srgbClr val="FFFF00"/>
                </a:solidFill>
              </a:rPr>
              <a:t>мусоросборщика</a:t>
            </a:r>
            <a:r>
              <a:rPr lang="ru-RU" sz="2700" dirty="0" smtClean="0">
                <a:solidFill>
                  <a:srgbClr val="FFFF00"/>
                </a:solidFill>
              </a:rPr>
              <a:t>         </a:t>
            </a: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ADMI\Downloads\earth_zastavki_com_16239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Антропогенные воздействия на околоземное космическое пространство изучены к настоящему времени далеко не полностью, а их степень опасности с точки зрения воздействия на биосферу и возможного изменения характеристик околоземной космической среды  различна.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\Downloads\100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-17140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Выводы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0688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Рассмотренные различные воздействия  на околоземное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космическое  пространство изучены к настоящему  времени далеко не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полностью а их  степень опасности с точки зрения воздействия  на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биосферу и возможного изменения характеристик околоземной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космической среды существенно различны ,и от ее скорейшего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решения данной проблемы зависят как дальнейшее развитие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космической деятельности человечества ,так и обеспечение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существования современной цивилизации. </a:t>
            </a:r>
          </a:p>
          <a:p>
            <a:endParaRPr lang="ru-RU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4040188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ADMI\Downloads\2e6bd371574591db80a1aede3bf40de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Космическое пространство постепенно становится своеобразной частью среды обитания и деятельности человека. Сфера взаимодействия общества и природы выходит за пределы планеты.</a:t>
            </a: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pic>
        <p:nvPicPr>
          <p:cNvPr id="15362" name="Picture 2" descr="C:\Users\ADMI\Downloads\atmosphe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1834"/>
            <a:ext cx="9144000" cy="69098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Через атмосферу осуществляется обмен вещества Земли с Космосом. Атмосфера Земли насквозь пронизывается мощной радиацией Солнца, определяющей тепловой режим поверхности планеты, вызывающей диссоциацию молекул атмосферных газов и ионизацию атомов.</a:t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ADMI\Downloads\kislotnye-dozhdi-dozhdi-ubij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540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Выбросы продуктов сгорания ракетных двигателей могут вызвать выпадение кислотных дождей, увеличение содержания в воздухе взвешенных частиц, токсичное загрязнение облачного покрова.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980728"/>
            <a:ext cx="792088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ADMI\Downloads\ozon2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зоновый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слой Земли разрушают ракетные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двигатели, работающие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на твердом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топливе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ADMI\Downloads\space_tugboat_6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606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8072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56792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Неизбежное осаждение радиоактивных веществ из ближнего космоса в приземную атмосферу и далее на земную поверхность опасно для окружающей среды.</a:t>
            </a: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 descr="C:\Users\ADMI\Downloads\Space_Junk_v_3D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3233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Накапливающийся космический мусор в околоземном пространстве представляет опасность для космических аппаратов.</a:t>
            </a: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ADMI\Downloads\space-debr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 2001 году МКС едва не столкнулась  с семикилограммовым прибором, утерянным  американскими астронавтами 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\Downloads\Space_4_1x0.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61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Эффективных практических мер по уничтожению космического мусора на настоящем уровне технического развития Человечества не существует!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   Необходимы разработки и внедрение мероприятий, направленных на снижение засоренности околоземного пространства 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302</Words>
  <Application>Microsoft Office PowerPoint</Application>
  <PresentationFormat>Экран (4:3)</PresentationFormat>
  <Paragraphs>28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М_а_Л_я_В_о_Ч_к_А</dc:creator>
  <cp:lastModifiedBy>Admin</cp:lastModifiedBy>
  <cp:revision>19</cp:revision>
  <dcterms:created xsi:type="dcterms:W3CDTF">2013-02-21T21:38:09Z</dcterms:created>
  <dcterms:modified xsi:type="dcterms:W3CDTF">2015-04-15T15:47:59Z</dcterms:modified>
</cp:coreProperties>
</file>