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95" r:id="rId5"/>
    <p:sldId id="267" r:id="rId6"/>
    <p:sldId id="284" r:id="rId7"/>
    <p:sldId id="283" r:id="rId8"/>
    <p:sldId id="270" r:id="rId9"/>
    <p:sldId id="262" r:id="rId10"/>
    <p:sldId id="263" r:id="rId11"/>
    <p:sldId id="279" r:id="rId12"/>
    <p:sldId id="285" r:id="rId13"/>
    <p:sldId id="292" r:id="rId14"/>
    <p:sldId id="304" r:id="rId15"/>
    <p:sldId id="301" r:id="rId16"/>
    <p:sldId id="282" r:id="rId17"/>
    <p:sldId id="307" r:id="rId18"/>
    <p:sldId id="300" r:id="rId19"/>
    <p:sldId id="309" r:id="rId20"/>
    <p:sldId id="311" r:id="rId21"/>
    <p:sldId id="303" r:id="rId22"/>
    <p:sldId id="302" r:id="rId23"/>
    <p:sldId id="306" r:id="rId24"/>
    <p:sldId id="308" r:id="rId25"/>
    <p:sldId id="312" r:id="rId26"/>
    <p:sldId id="281" r:id="rId27"/>
    <p:sldId id="277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59" autoAdjust="0"/>
    <p:restoredTop sz="94660"/>
  </p:normalViewPr>
  <p:slideViewPr>
    <p:cSldViewPr>
      <p:cViewPr varScale="1">
        <p:scale>
          <a:sx n="69" d="100"/>
          <a:sy n="69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28507-8998-4D64-8772-11B077380C27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19EB-E097-40B9-93CB-EACC092E9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54DC51-6E08-4CE3-BB2B-3A55B4678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5E67-0C02-4B86-93A8-601EB3A5A100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91;&#1088;&#1086;&#1082;%20&#1091;&#1075;&#1086;&#1083;\&#1059;&#1088;&#1086;&#1082;%20&#1085;&#1072;%20&#1090;&#1077;&#1084;&#1091;%20&#1044;&#1077;&#1089;&#1103;&#1090;&#1080;&#1095;&#1085;&#1099;&#1077;%20&#1076;&#1088;&#1086;&#1073;&#1080;%205%20&#1082;&#1083;&#1072;&#1089;&#1089;\&#1059;&#1088;&#1086;&#1082;%20&#1085;&#1072;%20&#1090;&#1077;&#1084;&#1091;%20&#1044;&#1077;&#1089;&#1103;&#1090;&#1080;&#1095;&#1085;&#1099;&#1077;%20&#1076;&#1088;&#1086;&#1073;&#1080;%205%20&#1082;&#1083;&#1072;&#1089;&#1089;\child_-_v_gostyah_u_baby_yagi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Рабочий стол\КОНКУРС\2887379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500858" cy="22859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«… Ты отлично знаешь сам – мир наполнен чудесами!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Только эти чудеса люди могут делать сами!…»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145463" cy="1000125"/>
          </a:xfrm>
        </p:spPr>
        <p:txBody>
          <a:bodyPr anchor="b"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Практическая работа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22532" name="Picture 4" descr="j034336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67513" y="0"/>
            <a:ext cx="2376487" cy="1943100"/>
          </a:xfrm>
          <a:noFill/>
        </p:spPr>
      </p:pic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357422" y="1428736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ИЗМЕРЬТЕ ВЕЛИЧИНУ </a:t>
            </a:r>
          </a:p>
          <a:p>
            <a:r>
              <a:rPr lang="ru-RU" sz="2400" dirty="0"/>
              <a:t>УГЛОВ НА ЛУЧАХ СОЛНЫШКА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500034" y="1500174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Задание: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42" y="2357430"/>
            <a:ext cx="6176976" cy="4022733"/>
            <a:chOff x="249" y="2160"/>
            <a:chExt cx="2313" cy="1859"/>
          </a:xfrm>
        </p:grpSpPr>
        <p:sp>
          <p:nvSpPr>
            <p:cNvPr id="377865" name="Line 9"/>
            <p:cNvSpPr>
              <a:spLocks noChangeShapeType="1"/>
            </p:cNvSpPr>
            <p:nvPr/>
          </p:nvSpPr>
          <p:spPr bwMode="auto">
            <a:xfrm>
              <a:off x="1596" y="3334"/>
              <a:ext cx="23" cy="68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866" name="Freeform 10"/>
            <p:cNvSpPr>
              <a:spLocks/>
            </p:cNvSpPr>
            <p:nvPr/>
          </p:nvSpPr>
          <p:spPr bwMode="auto">
            <a:xfrm>
              <a:off x="1596" y="3775"/>
              <a:ext cx="651" cy="220"/>
            </a:xfrm>
            <a:custGeom>
              <a:avLst/>
              <a:gdLst/>
              <a:ahLst/>
              <a:cxnLst>
                <a:cxn ang="0">
                  <a:pos x="0" y="324"/>
                </a:cxn>
                <a:cxn ang="0">
                  <a:pos x="120" y="252"/>
                </a:cxn>
                <a:cxn ang="0">
                  <a:pos x="252" y="156"/>
                </a:cxn>
                <a:cxn ang="0">
                  <a:pos x="264" y="108"/>
                </a:cxn>
                <a:cxn ang="0">
                  <a:pos x="300" y="84"/>
                </a:cxn>
                <a:cxn ang="0">
                  <a:pos x="372" y="0"/>
                </a:cxn>
                <a:cxn ang="0">
                  <a:pos x="408" y="240"/>
                </a:cxn>
                <a:cxn ang="0">
                  <a:pos x="456" y="252"/>
                </a:cxn>
                <a:cxn ang="0">
                  <a:pos x="516" y="192"/>
                </a:cxn>
                <a:cxn ang="0">
                  <a:pos x="540" y="156"/>
                </a:cxn>
                <a:cxn ang="0">
                  <a:pos x="624" y="96"/>
                </a:cxn>
                <a:cxn ang="0">
                  <a:pos x="636" y="132"/>
                </a:cxn>
                <a:cxn ang="0">
                  <a:pos x="684" y="144"/>
                </a:cxn>
                <a:cxn ang="0">
                  <a:pos x="720" y="168"/>
                </a:cxn>
                <a:cxn ang="0">
                  <a:pos x="828" y="192"/>
                </a:cxn>
                <a:cxn ang="0">
                  <a:pos x="888" y="288"/>
                </a:cxn>
                <a:cxn ang="0">
                  <a:pos x="972" y="300"/>
                </a:cxn>
                <a:cxn ang="0">
                  <a:pos x="1044" y="276"/>
                </a:cxn>
                <a:cxn ang="0">
                  <a:pos x="1008" y="192"/>
                </a:cxn>
                <a:cxn ang="0">
                  <a:pos x="900" y="120"/>
                </a:cxn>
                <a:cxn ang="0">
                  <a:pos x="864" y="108"/>
                </a:cxn>
                <a:cxn ang="0">
                  <a:pos x="996" y="120"/>
                </a:cxn>
                <a:cxn ang="0">
                  <a:pos x="1200" y="180"/>
                </a:cxn>
                <a:cxn ang="0">
                  <a:pos x="1416" y="204"/>
                </a:cxn>
              </a:cxnLst>
              <a:rect l="0" t="0" r="r" b="b"/>
              <a:pathLst>
                <a:path w="1416" h="324">
                  <a:moveTo>
                    <a:pt x="0" y="324"/>
                  </a:moveTo>
                  <a:cubicBezTo>
                    <a:pt x="39" y="298"/>
                    <a:pt x="84" y="282"/>
                    <a:pt x="120" y="252"/>
                  </a:cubicBezTo>
                  <a:cubicBezTo>
                    <a:pt x="165" y="215"/>
                    <a:pt x="199" y="183"/>
                    <a:pt x="252" y="156"/>
                  </a:cubicBezTo>
                  <a:cubicBezTo>
                    <a:pt x="256" y="140"/>
                    <a:pt x="255" y="122"/>
                    <a:pt x="264" y="108"/>
                  </a:cubicBezTo>
                  <a:cubicBezTo>
                    <a:pt x="272" y="96"/>
                    <a:pt x="290" y="94"/>
                    <a:pt x="300" y="84"/>
                  </a:cubicBezTo>
                  <a:cubicBezTo>
                    <a:pt x="326" y="58"/>
                    <a:pt x="346" y="26"/>
                    <a:pt x="372" y="0"/>
                  </a:cubicBezTo>
                  <a:cubicBezTo>
                    <a:pt x="372" y="3"/>
                    <a:pt x="398" y="224"/>
                    <a:pt x="408" y="240"/>
                  </a:cubicBezTo>
                  <a:cubicBezTo>
                    <a:pt x="417" y="254"/>
                    <a:pt x="440" y="248"/>
                    <a:pt x="456" y="252"/>
                  </a:cubicBezTo>
                  <a:cubicBezTo>
                    <a:pt x="520" y="156"/>
                    <a:pt x="436" y="272"/>
                    <a:pt x="516" y="192"/>
                  </a:cubicBezTo>
                  <a:cubicBezTo>
                    <a:pt x="526" y="182"/>
                    <a:pt x="530" y="166"/>
                    <a:pt x="540" y="156"/>
                  </a:cubicBezTo>
                  <a:cubicBezTo>
                    <a:pt x="555" y="141"/>
                    <a:pt x="604" y="110"/>
                    <a:pt x="624" y="96"/>
                  </a:cubicBezTo>
                  <a:cubicBezTo>
                    <a:pt x="628" y="108"/>
                    <a:pt x="626" y="124"/>
                    <a:pt x="636" y="132"/>
                  </a:cubicBezTo>
                  <a:cubicBezTo>
                    <a:pt x="649" y="142"/>
                    <a:pt x="669" y="138"/>
                    <a:pt x="684" y="144"/>
                  </a:cubicBezTo>
                  <a:cubicBezTo>
                    <a:pt x="697" y="150"/>
                    <a:pt x="706" y="163"/>
                    <a:pt x="720" y="168"/>
                  </a:cubicBezTo>
                  <a:cubicBezTo>
                    <a:pt x="755" y="181"/>
                    <a:pt x="792" y="183"/>
                    <a:pt x="828" y="192"/>
                  </a:cubicBezTo>
                  <a:cubicBezTo>
                    <a:pt x="843" y="237"/>
                    <a:pt x="839" y="273"/>
                    <a:pt x="888" y="288"/>
                  </a:cubicBezTo>
                  <a:cubicBezTo>
                    <a:pt x="915" y="296"/>
                    <a:pt x="944" y="296"/>
                    <a:pt x="972" y="300"/>
                  </a:cubicBezTo>
                  <a:cubicBezTo>
                    <a:pt x="996" y="292"/>
                    <a:pt x="1020" y="284"/>
                    <a:pt x="1044" y="276"/>
                  </a:cubicBezTo>
                  <a:cubicBezTo>
                    <a:pt x="1065" y="269"/>
                    <a:pt x="1009" y="194"/>
                    <a:pt x="1008" y="192"/>
                  </a:cubicBezTo>
                  <a:cubicBezTo>
                    <a:pt x="979" y="158"/>
                    <a:pt x="939" y="140"/>
                    <a:pt x="900" y="120"/>
                  </a:cubicBezTo>
                  <a:cubicBezTo>
                    <a:pt x="889" y="114"/>
                    <a:pt x="851" y="108"/>
                    <a:pt x="864" y="108"/>
                  </a:cubicBezTo>
                  <a:cubicBezTo>
                    <a:pt x="908" y="108"/>
                    <a:pt x="952" y="116"/>
                    <a:pt x="996" y="120"/>
                  </a:cubicBezTo>
                  <a:cubicBezTo>
                    <a:pt x="1052" y="136"/>
                    <a:pt x="1142" y="174"/>
                    <a:pt x="1200" y="180"/>
                  </a:cubicBezTo>
                  <a:cubicBezTo>
                    <a:pt x="1272" y="188"/>
                    <a:pt x="1416" y="204"/>
                    <a:pt x="1416" y="204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481" y="2380"/>
              <a:ext cx="1859" cy="1516"/>
              <a:chOff x="-159" y="-108"/>
              <a:chExt cx="6033" cy="4590"/>
            </a:xfrm>
          </p:grpSpPr>
          <p:sp>
            <p:nvSpPr>
              <p:cNvPr id="377868" name="Oval 40"/>
              <p:cNvSpPr>
                <a:spLocks noChangeArrowheads="1"/>
              </p:cNvSpPr>
              <p:nvPr/>
            </p:nvSpPr>
            <p:spPr bwMode="auto">
              <a:xfrm>
                <a:off x="1746" y="981"/>
                <a:ext cx="1996" cy="1996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EF06A"/>
                  </a:gs>
                </a:gsLst>
                <a:path path="shape">
                  <a:fillToRect l="50000" t="50000" r="50000" b="50000"/>
                </a:path>
              </a:gradFill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2109" y="1480"/>
                <a:ext cx="1267" cy="1150"/>
                <a:chOff x="1565" y="1071"/>
                <a:chExt cx="2449" cy="2223"/>
              </a:xfrm>
            </p:grpSpPr>
            <p:grpSp>
              <p:nvGrpSpPr>
                <p:cNvPr id="5" name="Group 42"/>
                <p:cNvGrpSpPr>
                  <a:grpSpLocks/>
                </p:cNvGrpSpPr>
                <p:nvPr/>
              </p:nvGrpSpPr>
              <p:grpSpPr bwMode="auto">
                <a:xfrm>
                  <a:off x="3152" y="1071"/>
                  <a:ext cx="862" cy="771"/>
                  <a:chOff x="3016" y="1071"/>
                  <a:chExt cx="862" cy="771"/>
                </a:xfrm>
              </p:grpSpPr>
              <p:sp>
                <p:nvSpPr>
                  <p:cNvPr id="37787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1253"/>
                    <a:ext cx="499" cy="5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414"/>
                    <a:ext cx="230" cy="272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480"/>
                    <a:ext cx="115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4" name="Freeform 46"/>
                  <p:cNvSpPr>
                    <a:spLocks/>
                  </p:cNvSpPr>
                  <p:nvPr/>
                </p:nvSpPr>
                <p:spPr bwMode="auto">
                  <a:xfrm>
                    <a:off x="3016" y="1071"/>
                    <a:ext cx="544" cy="136"/>
                  </a:xfrm>
                  <a:custGeom>
                    <a:avLst/>
                    <a:gdLst>
                      <a:gd name="T0" fmla="*/ 0 w 544"/>
                      <a:gd name="T1" fmla="*/ 136 h 136"/>
                      <a:gd name="T2" fmla="*/ 272 w 544"/>
                      <a:gd name="T3" fmla="*/ 0 h 136"/>
                      <a:gd name="T4" fmla="*/ 544 w 544"/>
                      <a:gd name="T5" fmla="*/ 136 h 136"/>
                      <a:gd name="T6" fmla="*/ 0 60000 65536"/>
                      <a:gd name="T7" fmla="*/ 0 60000 65536"/>
                      <a:gd name="T8" fmla="*/ 0 60000 65536"/>
                      <a:gd name="T9" fmla="*/ 0 w 544"/>
                      <a:gd name="T10" fmla="*/ 0 h 136"/>
                      <a:gd name="T11" fmla="*/ 544 w 544"/>
                      <a:gd name="T12" fmla="*/ 136 h 1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4" h="136">
                        <a:moveTo>
                          <a:pt x="0" y="136"/>
                        </a:moveTo>
                        <a:cubicBezTo>
                          <a:pt x="90" y="68"/>
                          <a:pt x="181" y="0"/>
                          <a:pt x="272" y="0"/>
                        </a:cubicBezTo>
                        <a:cubicBezTo>
                          <a:pt x="363" y="0"/>
                          <a:pt x="499" y="113"/>
                          <a:pt x="544" y="13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5" name="Freeform 47"/>
                  <p:cNvSpPr>
                    <a:spLocks/>
                  </p:cNvSpPr>
                  <p:nvPr/>
                </p:nvSpPr>
                <p:spPr bwMode="auto">
                  <a:xfrm>
                    <a:off x="3470" y="1389"/>
                    <a:ext cx="226" cy="3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6" name="Freeform 48"/>
                  <p:cNvSpPr>
                    <a:spLocks/>
                  </p:cNvSpPr>
                  <p:nvPr/>
                </p:nvSpPr>
                <p:spPr bwMode="auto">
                  <a:xfrm>
                    <a:off x="3515" y="1474"/>
                    <a:ext cx="318" cy="44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77" name="Freeform 49"/>
                  <p:cNvSpPr>
                    <a:spLocks/>
                  </p:cNvSpPr>
                  <p:nvPr/>
                </p:nvSpPr>
                <p:spPr bwMode="auto">
                  <a:xfrm>
                    <a:off x="3515" y="1550"/>
                    <a:ext cx="363" cy="5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50"/>
                <p:cNvGrpSpPr>
                  <a:grpSpLocks/>
                </p:cNvGrpSpPr>
                <p:nvPr/>
              </p:nvGrpSpPr>
              <p:grpSpPr bwMode="auto">
                <a:xfrm flipH="1">
                  <a:off x="1565" y="1071"/>
                  <a:ext cx="862" cy="771"/>
                  <a:chOff x="3016" y="1071"/>
                  <a:chExt cx="862" cy="771"/>
                </a:xfrm>
              </p:grpSpPr>
              <p:sp>
                <p:nvSpPr>
                  <p:cNvPr id="377879" name="Oval 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6" y="1253"/>
                    <a:ext cx="499" cy="5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414"/>
                    <a:ext cx="230" cy="272"/>
                  </a:xfrm>
                  <a:prstGeom prst="ellipse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480"/>
                    <a:ext cx="115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2" name="Freeform 54"/>
                  <p:cNvSpPr>
                    <a:spLocks/>
                  </p:cNvSpPr>
                  <p:nvPr/>
                </p:nvSpPr>
                <p:spPr bwMode="auto">
                  <a:xfrm>
                    <a:off x="3016" y="1071"/>
                    <a:ext cx="544" cy="136"/>
                  </a:xfrm>
                  <a:custGeom>
                    <a:avLst/>
                    <a:gdLst>
                      <a:gd name="T0" fmla="*/ 0 w 544"/>
                      <a:gd name="T1" fmla="*/ 136 h 136"/>
                      <a:gd name="T2" fmla="*/ 272 w 544"/>
                      <a:gd name="T3" fmla="*/ 0 h 136"/>
                      <a:gd name="T4" fmla="*/ 544 w 544"/>
                      <a:gd name="T5" fmla="*/ 136 h 136"/>
                      <a:gd name="T6" fmla="*/ 0 60000 65536"/>
                      <a:gd name="T7" fmla="*/ 0 60000 65536"/>
                      <a:gd name="T8" fmla="*/ 0 60000 65536"/>
                      <a:gd name="T9" fmla="*/ 0 w 544"/>
                      <a:gd name="T10" fmla="*/ 0 h 136"/>
                      <a:gd name="T11" fmla="*/ 544 w 544"/>
                      <a:gd name="T12" fmla="*/ 136 h 1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4" h="136">
                        <a:moveTo>
                          <a:pt x="0" y="136"/>
                        </a:moveTo>
                        <a:cubicBezTo>
                          <a:pt x="90" y="68"/>
                          <a:pt x="181" y="0"/>
                          <a:pt x="272" y="0"/>
                        </a:cubicBezTo>
                        <a:cubicBezTo>
                          <a:pt x="363" y="0"/>
                          <a:pt x="499" y="113"/>
                          <a:pt x="544" y="13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3" name="Freeform 55"/>
                  <p:cNvSpPr>
                    <a:spLocks/>
                  </p:cNvSpPr>
                  <p:nvPr/>
                </p:nvSpPr>
                <p:spPr bwMode="auto">
                  <a:xfrm>
                    <a:off x="3470" y="1389"/>
                    <a:ext cx="226" cy="3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4" name="Freeform 56"/>
                  <p:cNvSpPr>
                    <a:spLocks/>
                  </p:cNvSpPr>
                  <p:nvPr/>
                </p:nvSpPr>
                <p:spPr bwMode="auto">
                  <a:xfrm>
                    <a:off x="3515" y="1474"/>
                    <a:ext cx="318" cy="44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7885" name="Freeform 57"/>
                  <p:cNvSpPr>
                    <a:spLocks/>
                  </p:cNvSpPr>
                  <p:nvPr/>
                </p:nvSpPr>
                <p:spPr bwMode="auto">
                  <a:xfrm>
                    <a:off x="3515" y="1550"/>
                    <a:ext cx="363" cy="58"/>
                  </a:xfrm>
                  <a:custGeom>
                    <a:avLst/>
                    <a:gdLst>
                      <a:gd name="T0" fmla="*/ 0 w 226"/>
                      <a:gd name="T1" fmla="*/ 0 h 38"/>
                      <a:gd name="T2" fmla="*/ 226 w 226"/>
                      <a:gd name="T3" fmla="*/ 0 h 38"/>
                      <a:gd name="T4" fmla="*/ 0 60000 65536"/>
                      <a:gd name="T5" fmla="*/ 0 60000 65536"/>
                      <a:gd name="T6" fmla="*/ 0 w 226"/>
                      <a:gd name="T7" fmla="*/ 0 h 38"/>
                      <a:gd name="T8" fmla="*/ 226 w 226"/>
                      <a:gd name="T9" fmla="*/ 38 h 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38">
                        <a:moveTo>
                          <a:pt x="0" y="0"/>
                        </a:moveTo>
                        <a:cubicBezTo>
                          <a:pt x="83" y="19"/>
                          <a:pt x="166" y="38"/>
                          <a:pt x="22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7886" name="Oval 58"/>
                <p:cNvSpPr>
                  <a:spLocks noChangeArrowheads="1"/>
                </p:cNvSpPr>
                <p:nvPr/>
              </p:nvSpPr>
              <p:spPr bwMode="auto">
                <a:xfrm>
                  <a:off x="2381" y="2160"/>
                  <a:ext cx="862" cy="272"/>
                </a:xfrm>
                <a:prstGeom prst="ellipse">
                  <a:avLst/>
                </a:prstGeom>
                <a:solidFill>
                  <a:srgbClr val="FF99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7" name="AutoShape 59"/>
                <p:cNvSpPr>
                  <a:spLocks noChangeArrowheads="1"/>
                </p:cNvSpPr>
                <p:nvPr/>
              </p:nvSpPr>
              <p:spPr bwMode="auto">
                <a:xfrm rot="-5400000">
                  <a:off x="2494" y="2274"/>
                  <a:ext cx="635" cy="1406"/>
                </a:xfrm>
                <a:prstGeom prst="moon">
                  <a:avLst>
                    <a:gd name="adj" fmla="val 27083"/>
                  </a:avLst>
                </a:prstGeom>
                <a:solidFill>
                  <a:srgbClr val="FF474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8" name="AutoShape 60"/>
                <p:cNvSpPr>
                  <a:spLocks noChangeArrowheads="1"/>
                </p:cNvSpPr>
                <p:nvPr/>
              </p:nvSpPr>
              <p:spPr bwMode="auto">
                <a:xfrm rot="-3600000">
                  <a:off x="3445" y="2367"/>
                  <a:ext cx="185" cy="408"/>
                </a:xfrm>
                <a:prstGeom prst="moon">
                  <a:avLst>
                    <a:gd name="adj" fmla="val 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377889" name="AutoShape 61"/>
                <p:cNvSpPr>
                  <a:spLocks noChangeArrowheads="1"/>
                </p:cNvSpPr>
                <p:nvPr/>
              </p:nvSpPr>
              <p:spPr bwMode="auto">
                <a:xfrm rot="-7200000">
                  <a:off x="1993" y="2367"/>
                  <a:ext cx="185" cy="408"/>
                </a:xfrm>
                <a:prstGeom prst="moon">
                  <a:avLst>
                    <a:gd name="adj" fmla="val 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 sz="240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377890" name="AutoShape 62"/>
              <p:cNvCxnSpPr>
                <a:cxnSpLocks noChangeShapeType="1"/>
                <a:stCxn id="377868" idx="3"/>
              </p:cNvCxnSpPr>
              <p:nvPr/>
            </p:nvCxnSpPr>
            <p:spPr bwMode="auto">
              <a:xfrm flipH="1">
                <a:off x="-159" y="2709"/>
                <a:ext cx="2197" cy="1404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1" name="AutoShape 63"/>
              <p:cNvCxnSpPr>
                <a:cxnSpLocks noChangeShapeType="1"/>
                <a:stCxn id="377868" idx="4"/>
              </p:cNvCxnSpPr>
              <p:nvPr/>
            </p:nvCxnSpPr>
            <p:spPr bwMode="auto">
              <a:xfrm>
                <a:off x="2744" y="3001"/>
                <a:ext cx="0" cy="1472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2" name="AutoShape 64"/>
              <p:cNvCxnSpPr>
                <a:cxnSpLocks noChangeShapeType="1"/>
                <a:stCxn id="377868" idx="5"/>
              </p:cNvCxnSpPr>
              <p:nvPr/>
            </p:nvCxnSpPr>
            <p:spPr bwMode="auto">
              <a:xfrm>
                <a:off x="3450" y="2709"/>
                <a:ext cx="2106" cy="1773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3" name="AutoShape 65"/>
              <p:cNvCxnSpPr>
                <a:cxnSpLocks noChangeShapeType="1"/>
                <a:stCxn id="377868" idx="6"/>
              </p:cNvCxnSpPr>
              <p:nvPr/>
            </p:nvCxnSpPr>
            <p:spPr bwMode="auto">
              <a:xfrm>
                <a:off x="3766" y="1979"/>
                <a:ext cx="2108" cy="45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4" name="AutoShape 66"/>
              <p:cNvCxnSpPr>
                <a:cxnSpLocks noChangeShapeType="1"/>
                <a:stCxn id="377868" idx="7"/>
              </p:cNvCxnSpPr>
              <p:nvPr/>
            </p:nvCxnSpPr>
            <p:spPr bwMode="auto">
              <a:xfrm flipV="1">
                <a:off x="3450" y="-40"/>
                <a:ext cx="2197" cy="1289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5" name="AutoShape 67"/>
              <p:cNvCxnSpPr>
                <a:cxnSpLocks noChangeShapeType="1"/>
                <a:stCxn id="377868" idx="0"/>
              </p:cNvCxnSpPr>
              <p:nvPr/>
            </p:nvCxnSpPr>
            <p:spPr bwMode="auto">
              <a:xfrm flipV="1">
                <a:off x="2744" y="-108"/>
                <a:ext cx="0" cy="1065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6" name="AutoShape 68"/>
              <p:cNvCxnSpPr>
                <a:cxnSpLocks noChangeShapeType="1"/>
                <a:stCxn id="377868" idx="1"/>
              </p:cNvCxnSpPr>
              <p:nvPr/>
            </p:nvCxnSpPr>
            <p:spPr bwMode="auto">
              <a:xfrm flipH="1" flipV="1">
                <a:off x="249" y="-58"/>
                <a:ext cx="1789" cy="1307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  <p:cxnSp>
            <p:nvCxnSpPr>
              <p:cNvPr id="377897" name="AutoShape 69"/>
              <p:cNvCxnSpPr>
                <a:cxnSpLocks noChangeShapeType="1"/>
                <a:stCxn id="377868" idx="2"/>
              </p:cNvCxnSpPr>
              <p:nvPr/>
            </p:nvCxnSpPr>
            <p:spPr bwMode="auto">
              <a:xfrm flipH="1">
                <a:off x="-114" y="1979"/>
                <a:ext cx="1836" cy="0"/>
              </a:xfrm>
              <a:prstGeom prst="straightConnector1">
                <a:avLst/>
              </a:pr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</p:cxnSp>
        </p:grpSp>
        <p:sp>
          <p:nvSpPr>
            <p:cNvPr id="377898" name="Line 42"/>
            <p:cNvSpPr>
              <a:spLocks noChangeShapeType="1"/>
            </p:cNvSpPr>
            <p:nvPr/>
          </p:nvSpPr>
          <p:spPr bwMode="auto">
            <a:xfrm>
              <a:off x="1620" y="2844"/>
              <a:ext cx="906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899" name="Line 43"/>
            <p:cNvSpPr>
              <a:spLocks noChangeShapeType="1"/>
            </p:cNvSpPr>
            <p:nvPr/>
          </p:nvSpPr>
          <p:spPr bwMode="auto">
            <a:xfrm>
              <a:off x="1689" y="3090"/>
              <a:ext cx="744" cy="51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0" name="Line 44"/>
            <p:cNvSpPr>
              <a:spLocks noChangeShapeType="1"/>
            </p:cNvSpPr>
            <p:nvPr/>
          </p:nvSpPr>
          <p:spPr bwMode="auto">
            <a:xfrm flipH="1">
              <a:off x="505" y="3383"/>
              <a:ext cx="859" cy="48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1" name="Line 45"/>
            <p:cNvSpPr>
              <a:spLocks noChangeShapeType="1"/>
            </p:cNvSpPr>
            <p:nvPr/>
          </p:nvSpPr>
          <p:spPr bwMode="auto">
            <a:xfrm flipH="1" flipV="1">
              <a:off x="295" y="3187"/>
              <a:ext cx="813" cy="12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2" name="Line 46"/>
            <p:cNvSpPr>
              <a:spLocks noChangeShapeType="1"/>
            </p:cNvSpPr>
            <p:nvPr/>
          </p:nvSpPr>
          <p:spPr bwMode="auto">
            <a:xfrm flipH="1" flipV="1">
              <a:off x="342" y="2747"/>
              <a:ext cx="743" cy="34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3" name="Line 47"/>
            <p:cNvSpPr>
              <a:spLocks noChangeShapeType="1"/>
            </p:cNvSpPr>
            <p:nvPr/>
          </p:nvSpPr>
          <p:spPr bwMode="auto">
            <a:xfrm flipH="1" flipV="1">
              <a:off x="1015" y="2209"/>
              <a:ext cx="140" cy="6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4" name="Line 48"/>
            <p:cNvSpPr>
              <a:spLocks noChangeShapeType="1"/>
            </p:cNvSpPr>
            <p:nvPr/>
          </p:nvSpPr>
          <p:spPr bwMode="auto">
            <a:xfrm flipV="1">
              <a:off x="1364" y="2160"/>
              <a:ext cx="511" cy="5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5" name="Freeform 49"/>
            <p:cNvSpPr>
              <a:spLocks/>
            </p:cNvSpPr>
            <p:nvPr/>
          </p:nvSpPr>
          <p:spPr bwMode="auto">
            <a:xfrm flipV="1">
              <a:off x="505" y="3872"/>
              <a:ext cx="882" cy="25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144" y="97"/>
                </a:cxn>
                <a:cxn ang="0">
                  <a:pos x="360" y="49"/>
                </a:cxn>
                <a:cxn ang="0">
                  <a:pos x="492" y="61"/>
                </a:cxn>
                <a:cxn ang="0">
                  <a:pos x="504" y="157"/>
                </a:cxn>
                <a:cxn ang="0">
                  <a:pos x="636" y="193"/>
                </a:cxn>
                <a:cxn ang="0">
                  <a:pos x="744" y="169"/>
                </a:cxn>
                <a:cxn ang="0">
                  <a:pos x="780" y="121"/>
                </a:cxn>
                <a:cxn ang="0">
                  <a:pos x="900" y="61"/>
                </a:cxn>
                <a:cxn ang="0">
                  <a:pos x="936" y="73"/>
                </a:cxn>
                <a:cxn ang="0">
                  <a:pos x="1008" y="121"/>
                </a:cxn>
                <a:cxn ang="0">
                  <a:pos x="1056" y="277"/>
                </a:cxn>
                <a:cxn ang="0">
                  <a:pos x="1104" y="301"/>
                </a:cxn>
                <a:cxn ang="0">
                  <a:pos x="1224" y="349"/>
                </a:cxn>
                <a:cxn ang="0">
                  <a:pos x="1308" y="337"/>
                </a:cxn>
                <a:cxn ang="0">
                  <a:pos x="1368" y="265"/>
                </a:cxn>
                <a:cxn ang="0">
                  <a:pos x="1416" y="241"/>
                </a:cxn>
                <a:cxn ang="0">
                  <a:pos x="1428" y="205"/>
                </a:cxn>
                <a:cxn ang="0">
                  <a:pos x="1464" y="193"/>
                </a:cxn>
                <a:cxn ang="0">
                  <a:pos x="1476" y="133"/>
                </a:cxn>
                <a:cxn ang="0">
                  <a:pos x="1560" y="193"/>
                </a:cxn>
                <a:cxn ang="0">
                  <a:pos x="1656" y="277"/>
                </a:cxn>
              </a:cxnLst>
              <a:rect l="0" t="0" r="r" b="b"/>
              <a:pathLst>
                <a:path w="1656" h="355">
                  <a:moveTo>
                    <a:pt x="0" y="145"/>
                  </a:moveTo>
                  <a:cubicBezTo>
                    <a:pt x="46" y="114"/>
                    <a:pt x="93" y="114"/>
                    <a:pt x="144" y="97"/>
                  </a:cubicBezTo>
                  <a:cubicBezTo>
                    <a:pt x="193" y="0"/>
                    <a:pt x="238" y="39"/>
                    <a:pt x="360" y="49"/>
                  </a:cubicBezTo>
                  <a:cubicBezTo>
                    <a:pt x="404" y="53"/>
                    <a:pt x="448" y="57"/>
                    <a:pt x="492" y="61"/>
                  </a:cubicBezTo>
                  <a:cubicBezTo>
                    <a:pt x="496" y="93"/>
                    <a:pt x="486" y="131"/>
                    <a:pt x="504" y="157"/>
                  </a:cubicBezTo>
                  <a:cubicBezTo>
                    <a:pt x="514" y="171"/>
                    <a:pt x="617" y="189"/>
                    <a:pt x="636" y="193"/>
                  </a:cubicBezTo>
                  <a:cubicBezTo>
                    <a:pt x="672" y="185"/>
                    <a:pt x="711" y="185"/>
                    <a:pt x="744" y="169"/>
                  </a:cubicBezTo>
                  <a:cubicBezTo>
                    <a:pt x="762" y="160"/>
                    <a:pt x="765" y="134"/>
                    <a:pt x="780" y="121"/>
                  </a:cubicBezTo>
                  <a:cubicBezTo>
                    <a:pt x="809" y="97"/>
                    <a:pt x="864" y="73"/>
                    <a:pt x="900" y="61"/>
                  </a:cubicBezTo>
                  <a:cubicBezTo>
                    <a:pt x="912" y="65"/>
                    <a:pt x="925" y="67"/>
                    <a:pt x="936" y="73"/>
                  </a:cubicBezTo>
                  <a:cubicBezTo>
                    <a:pt x="961" y="87"/>
                    <a:pt x="1008" y="121"/>
                    <a:pt x="1008" y="121"/>
                  </a:cubicBezTo>
                  <a:cubicBezTo>
                    <a:pt x="1025" y="173"/>
                    <a:pt x="1026" y="232"/>
                    <a:pt x="1056" y="277"/>
                  </a:cubicBezTo>
                  <a:cubicBezTo>
                    <a:pt x="1066" y="292"/>
                    <a:pt x="1089" y="292"/>
                    <a:pt x="1104" y="301"/>
                  </a:cubicBezTo>
                  <a:cubicBezTo>
                    <a:pt x="1190" y="355"/>
                    <a:pt x="1110" y="330"/>
                    <a:pt x="1224" y="349"/>
                  </a:cubicBezTo>
                  <a:cubicBezTo>
                    <a:pt x="1252" y="345"/>
                    <a:pt x="1281" y="345"/>
                    <a:pt x="1308" y="337"/>
                  </a:cubicBezTo>
                  <a:cubicBezTo>
                    <a:pt x="1367" y="319"/>
                    <a:pt x="1327" y="306"/>
                    <a:pt x="1368" y="265"/>
                  </a:cubicBezTo>
                  <a:cubicBezTo>
                    <a:pt x="1381" y="252"/>
                    <a:pt x="1400" y="249"/>
                    <a:pt x="1416" y="241"/>
                  </a:cubicBezTo>
                  <a:cubicBezTo>
                    <a:pt x="1420" y="229"/>
                    <a:pt x="1419" y="214"/>
                    <a:pt x="1428" y="205"/>
                  </a:cubicBezTo>
                  <a:cubicBezTo>
                    <a:pt x="1437" y="196"/>
                    <a:pt x="1457" y="204"/>
                    <a:pt x="1464" y="193"/>
                  </a:cubicBezTo>
                  <a:cubicBezTo>
                    <a:pt x="1475" y="176"/>
                    <a:pt x="1472" y="153"/>
                    <a:pt x="1476" y="133"/>
                  </a:cubicBezTo>
                  <a:cubicBezTo>
                    <a:pt x="1504" y="154"/>
                    <a:pt x="1537" y="167"/>
                    <a:pt x="1560" y="193"/>
                  </a:cubicBezTo>
                  <a:cubicBezTo>
                    <a:pt x="1604" y="244"/>
                    <a:pt x="1590" y="277"/>
                    <a:pt x="1656" y="27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6" name="Freeform 50"/>
            <p:cNvSpPr>
              <a:spLocks/>
            </p:cNvSpPr>
            <p:nvPr/>
          </p:nvSpPr>
          <p:spPr bwMode="auto">
            <a:xfrm>
              <a:off x="2293" y="3114"/>
              <a:ext cx="129" cy="479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7" y="120"/>
                </a:cxn>
                <a:cxn ang="0">
                  <a:pos x="19" y="216"/>
                </a:cxn>
                <a:cxn ang="0">
                  <a:pos x="187" y="300"/>
                </a:cxn>
                <a:cxn ang="0">
                  <a:pos x="211" y="348"/>
                </a:cxn>
                <a:cxn ang="0">
                  <a:pos x="91" y="408"/>
                </a:cxn>
                <a:cxn ang="0">
                  <a:pos x="19" y="552"/>
                </a:cxn>
                <a:cxn ang="0">
                  <a:pos x="43" y="612"/>
                </a:cxn>
                <a:cxn ang="0">
                  <a:pos x="55" y="648"/>
                </a:cxn>
                <a:cxn ang="0">
                  <a:pos x="211" y="696"/>
                </a:cxn>
                <a:cxn ang="0">
                  <a:pos x="103" y="888"/>
                </a:cxn>
              </a:cxnLst>
              <a:rect l="0" t="0" r="r" b="b"/>
              <a:pathLst>
                <a:path w="252" h="888">
                  <a:moveTo>
                    <a:pt x="103" y="0"/>
                  </a:moveTo>
                  <a:cubicBezTo>
                    <a:pt x="66" y="55"/>
                    <a:pt x="63" y="78"/>
                    <a:pt x="7" y="120"/>
                  </a:cubicBezTo>
                  <a:cubicBezTo>
                    <a:pt x="11" y="152"/>
                    <a:pt x="0" y="190"/>
                    <a:pt x="19" y="216"/>
                  </a:cubicBezTo>
                  <a:cubicBezTo>
                    <a:pt x="19" y="216"/>
                    <a:pt x="165" y="293"/>
                    <a:pt x="187" y="300"/>
                  </a:cubicBezTo>
                  <a:cubicBezTo>
                    <a:pt x="195" y="316"/>
                    <a:pt x="211" y="330"/>
                    <a:pt x="211" y="348"/>
                  </a:cubicBezTo>
                  <a:cubicBezTo>
                    <a:pt x="211" y="420"/>
                    <a:pt x="135" y="402"/>
                    <a:pt x="91" y="408"/>
                  </a:cubicBezTo>
                  <a:cubicBezTo>
                    <a:pt x="62" y="451"/>
                    <a:pt x="36" y="502"/>
                    <a:pt x="19" y="552"/>
                  </a:cubicBezTo>
                  <a:cubicBezTo>
                    <a:pt x="27" y="572"/>
                    <a:pt x="35" y="592"/>
                    <a:pt x="43" y="612"/>
                  </a:cubicBezTo>
                  <a:cubicBezTo>
                    <a:pt x="47" y="624"/>
                    <a:pt x="46" y="639"/>
                    <a:pt x="55" y="648"/>
                  </a:cubicBezTo>
                  <a:cubicBezTo>
                    <a:pt x="93" y="686"/>
                    <a:pt x="163" y="680"/>
                    <a:pt x="211" y="696"/>
                  </a:cubicBezTo>
                  <a:cubicBezTo>
                    <a:pt x="252" y="818"/>
                    <a:pt x="224" y="888"/>
                    <a:pt x="103" y="888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7" name="Freeform 51"/>
            <p:cNvSpPr>
              <a:spLocks/>
            </p:cNvSpPr>
            <p:nvPr/>
          </p:nvSpPr>
          <p:spPr bwMode="auto">
            <a:xfrm>
              <a:off x="2177" y="2404"/>
              <a:ext cx="385" cy="44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12" y="12"/>
                </a:cxn>
                <a:cxn ang="0">
                  <a:pos x="448" y="36"/>
                </a:cxn>
                <a:cxn ang="0">
                  <a:pos x="364" y="96"/>
                </a:cxn>
                <a:cxn ang="0">
                  <a:pos x="148" y="216"/>
                </a:cxn>
                <a:cxn ang="0">
                  <a:pos x="28" y="240"/>
                </a:cxn>
                <a:cxn ang="0">
                  <a:pos x="172" y="336"/>
                </a:cxn>
                <a:cxn ang="0">
                  <a:pos x="544" y="348"/>
                </a:cxn>
                <a:cxn ang="0">
                  <a:pos x="400" y="420"/>
                </a:cxn>
                <a:cxn ang="0">
                  <a:pos x="364" y="456"/>
                </a:cxn>
                <a:cxn ang="0">
                  <a:pos x="316" y="480"/>
                </a:cxn>
                <a:cxn ang="0">
                  <a:pos x="160" y="576"/>
                </a:cxn>
                <a:cxn ang="0">
                  <a:pos x="124" y="612"/>
                </a:cxn>
                <a:cxn ang="0">
                  <a:pos x="160" y="636"/>
                </a:cxn>
                <a:cxn ang="0">
                  <a:pos x="256" y="684"/>
                </a:cxn>
                <a:cxn ang="0">
                  <a:pos x="556" y="696"/>
                </a:cxn>
                <a:cxn ang="0">
                  <a:pos x="736" y="720"/>
                </a:cxn>
                <a:cxn ang="0">
                  <a:pos x="688" y="732"/>
                </a:cxn>
                <a:cxn ang="0">
                  <a:pos x="436" y="744"/>
                </a:cxn>
                <a:cxn ang="0">
                  <a:pos x="448" y="828"/>
                </a:cxn>
              </a:cxnLst>
              <a:rect l="0" t="0" r="r" b="b"/>
              <a:pathLst>
                <a:path w="752" h="828">
                  <a:moveTo>
                    <a:pt x="100" y="0"/>
                  </a:moveTo>
                  <a:cubicBezTo>
                    <a:pt x="204" y="4"/>
                    <a:pt x="308" y="1"/>
                    <a:pt x="412" y="12"/>
                  </a:cubicBezTo>
                  <a:cubicBezTo>
                    <a:pt x="426" y="13"/>
                    <a:pt x="443" y="23"/>
                    <a:pt x="448" y="36"/>
                  </a:cubicBezTo>
                  <a:cubicBezTo>
                    <a:pt x="467" y="84"/>
                    <a:pt x="370" y="93"/>
                    <a:pt x="364" y="96"/>
                  </a:cubicBezTo>
                  <a:cubicBezTo>
                    <a:pt x="291" y="140"/>
                    <a:pt x="226" y="177"/>
                    <a:pt x="148" y="216"/>
                  </a:cubicBezTo>
                  <a:cubicBezTo>
                    <a:pt x="112" y="234"/>
                    <a:pt x="28" y="240"/>
                    <a:pt x="28" y="240"/>
                  </a:cubicBezTo>
                  <a:cubicBezTo>
                    <a:pt x="0" y="323"/>
                    <a:pt x="110" y="333"/>
                    <a:pt x="172" y="336"/>
                  </a:cubicBezTo>
                  <a:cubicBezTo>
                    <a:pt x="296" y="343"/>
                    <a:pt x="420" y="344"/>
                    <a:pt x="544" y="348"/>
                  </a:cubicBezTo>
                  <a:cubicBezTo>
                    <a:pt x="496" y="372"/>
                    <a:pt x="448" y="396"/>
                    <a:pt x="400" y="420"/>
                  </a:cubicBezTo>
                  <a:cubicBezTo>
                    <a:pt x="385" y="428"/>
                    <a:pt x="378" y="446"/>
                    <a:pt x="364" y="456"/>
                  </a:cubicBezTo>
                  <a:cubicBezTo>
                    <a:pt x="349" y="466"/>
                    <a:pt x="331" y="471"/>
                    <a:pt x="316" y="480"/>
                  </a:cubicBezTo>
                  <a:cubicBezTo>
                    <a:pt x="263" y="513"/>
                    <a:pt x="221" y="556"/>
                    <a:pt x="160" y="576"/>
                  </a:cubicBezTo>
                  <a:cubicBezTo>
                    <a:pt x="148" y="588"/>
                    <a:pt x="124" y="595"/>
                    <a:pt x="124" y="612"/>
                  </a:cubicBezTo>
                  <a:cubicBezTo>
                    <a:pt x="124" y="626"/>
                    <a:pt x="147" y="629"/>
                    <a:pt x="160" y="636"/>
                  </a:cubicBezTo>
                  <a:cubicBezTo>
                    <a:pt x="191" y="653"/>
                    <a:pt x="224" y="668"/>
                    <a:pt x="256" y="684"/>
                  </a:cubicBezTo>
                  <a:cubicBezTo>
                    <a:pt x="346" y="729"/>
                    <a:pt x="456" y="692"/>
                    <a:pt x="556" y="696"/>
                  </a:cubicBezTo>
                  <a:cubicBezTo>
                    <a:pt x="616" y="704"/>
                    <a:pt x="678" y="704"/>
                    <a:pt x="736" y="720"/>
                  </a:cubicBezTo>
                  <a:cubicBezTo>
                    <a:pt x="752" y="724"/>
                    <a:pt x="704" y="731"/>
                    <a:pt x="688" y="732"/>
                  </a:cubicBezTo>
                  <a:cubicBezTo>
                    <a:pt x="604" y="739"/>
                    <a:pt x="520" y="740"/>
                    <a:pt x="436" y="744"/>
                  </a:cubicBezTo>
                  <a:cubicBezTo>
                    <a:pt x="453" y="795"/>
                    <a:pt x="448" y="767"/>
                    <a:pt x="448" y="828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8" name="Freeform 52"/>
            <p:cNvSpPr>
              <a:spLocks/>
            </p:cNvSpPr>
            <p:nvPr/>
          </p:nvSpPr>
          <p:spPr bwMode="auto">
            <a:xfrm>
              <a:off x="1387" y="2160"/>
              <a:ext cx="511" cy="226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8" y="291"/>
                </a:cxn>
                <a:cxn ang="0">
                  <a:pos x="60" y="243"/>
                </a:cxn>
                <a:cxn ang="0">
                  <a:pos x="96" y="219"/>
                </a:cxn>
                <a:cxn ang="0">
                  <a:pos x="192" y="123"/>
                </a:cxn>
                <a:cxn ang="0">
                  <a:pos x="288" y="243"/>
                </a:cxn>
                <a:cxn ang="0">
                  <a:pos x="300" y="279"/>
                </a:cxn>
                <a:cxn ang="0">
                  <a:pos x="312" y="219"/>
                </a:cxn>
                <a:cxn ang="0">
                  <a:pos x="336" y="171"/>
                </a:cxn>
                <a:cxn ang="0">
                  <a:pos x="360" y="87"/>
                </a:cxn>
                <a:cxn ang="0">
                  <a:pos x="384" y="51"/>
                </a:cxn>
                <a:cxn ang="0">
                  <a:pos x="396" y="15"/>
                </a:cxn>
                <a:cxn ang="0">
                  <a:pos x="444" y="171"/>
                </a:cxn>
                <a:cxn ang="0">
                  <a:pos x="480" y="195"/>
                </a:cxn>
                <a:cxn ang="0">
                  <a:pos x="612" y="135"/>
                </a:cxn>
                <a:cxn ang="0">
                  <a:pos x="936" y="87"/>
                </a:cxn>
                <a:cxn ang="0">
                  <a:pos x="1068" y="15"/>
                </a:cxn>
                <a:cxn ang="0">
                  <a:pos x="1116" y="3"/>
                </a:cxn>
                <a:cxn ang="0">
                  <a:pos x="1008" y="27"/>
                </a:cxn>
                <a:cxn ang="0">
                  <a:pos x="972" y="63"/>
                </a:cxn>
                <a:cxn ang="0">
                  <a:pos x="924" y="87"/>
                </a:cxn>
                <a:cxn ang="0">
                  <a:pos x="876" y="123"/>
                </a:cxn>
              </a:cxnLst>
              <a:rect l="0" t="0" r="r" b="b"/>
              <a:pathLst>
                <a:path w="1132" h="375">
                  <a:moveTo>
                    <a:pt x="0" y="375"/>
                  </a:moveTo>
                  <a:cubicBezTo>
                    <a:pt x="14" y="346"/>
                    <a:pt x="35" y="321"/>
                    <a:pt x="48" y="291"/>
                  </a:cubicBezTo>
                  <a:cubicBezTo>
                    <a:pt x="54" y="276"/>
                    <a:pt x="51" y="257"/>
                    <a:pt x="60" y="243"/>
                  </a:cubicBezTo>
                  <a:cubicBezTo>
                    <a:pt x="68" y="231"/>
                    <a:pt x="86" y="229"/>
                    <a:pt x="96" y="219"/>
                  </a:cubicBezTo>
                  <a:cubicBezTo>
                    <a:pt x="142" y="173"/>
                    <a:pt x="128" y="144"/>
                    <a:pt x="192" y="123"/>
                  </a:cubicBezTo>
                  <a:cubicBezTo>
                    <a:pt x="239" y="154"/>
                    <a:pt x="254" y="198"/>
                    <a:pt x="288" y="243"/>
                  </a:cubicBezTo>
                  <a:cubicBezTo>
                    <a:pt x="292" y="255"/>
                    <a:pt x="291" y="288"/>
                    <a:pt x="300" y="279"/>
                  </a:cubicBezTo>
                  <a:cubicBezTo>
                    <a:pt x="314" y="265"/>
                    <a:pt x="306" y="238"/>
                    <a:pt x="312" y="219"/>
                  </a:cubicBezTo>
                  <a:cubicBezTo>
                    <a:pt x="318" y="202"/>
                    <a:pt x="329" y="187"/>
                    <a:pt x="336" y="171"/>
                  </a:cubicBezTo>
                  <a:cubicBezTo>
                    <a:pt x="346" y="147"/>
                    <a:pt x="350" y="110"/>
                    <a:pt x="360" y="87"/>
                  </a:cubicBezTo>
                  <a:cubicBezTo>
                    <a:pt x="366" y="74"/>
                    <a:pt x="378" y="64"/>
                    <a:pt x="384" y="51"/>
                  </a:cubicBezTo>
                  <a:cubicBezTo>
                    <a:pt x="390" y="40"/>
                    <a:pt x="392" y="27"/>
                    <a:pt x="396" y="15"/>
                  </a:cubicBezTo>
                  <a:cubicBezTo>
                    <a:pt x="482" y="44"/>
                    <a:pt x="454" y="91"/>
                    <a:pt x="444" y="171"/>
                  </a:cubicBezTo>
                  <a:cubicBezTo>
                    <a:pt x="456" y="179"/>
                    <a:pt x="466" y="193"/>
                    <a:pt x="480" y="195"/>
                  </a:cubicBezTo>
                  <a:cubicBezTo>
                    <a:pt x="580" y="208"/>
                    <a:pt x="506" y="152"/>
                    <a:pt x="612" y="135"/>
                  </a:cubicBezTo>
                  <a:cubicBezTo>
                    <a:pt x="872" y="94"/>
                    <a:pt x="764" y="109"/>
                    <a:pt x="936" y="87"/>
                  </a:cubicBezTo>
                  <a:cubicBezTo>
                    <a:pt x="1119" y="26"/>
                    <a:pt x="901" y="108"/>
                    <a:pt x="1068" y="15"/>
                  </a:cubicBezTo>
                  <a:cubicBezTo>
                    <a:pt x="1082" y="7"/>
                    <a:pt x="1132" y="0"/>
                    <a:pt x="1116" y="3"/>
                  </a:cubicBezTo>
                  <a:cubicBezTo>
                    <a:pt x="1080" y="10"/>
                    <a:pt x="1044" y="19"/>
                    <a:pt x="1008" y="27"/>
                  </a:cubicBezTo>
                  <a:cubicBezTo>
                    <a:pt x="996" y="39"/>
                    <a:pt x="986" y="53"/>
                    <a:pt x="972" y="63"/>
                  </a:cubicBezTo>
                  <a:cubicBezTo>
                    <a:pt x="957" y="73"/>
                    <a:pt x="938" y="76"/>
                    <a:pt x="924" y="87"/>
                  </a:cubicBezTo>
                  <a:cubicBezTo>
                    <a:pt x="873" y="130"/>
                    <a:pt x="927" y="123"/>
                    <a:pt x="876" y="123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09" name="Freeform 53"/>
            <p:cNvSpPr>
              <a:spLocks/>
            </p:cNvSpPr>
            <p:nvPr/>
          </p:nvSpPr>
          <p:spPr bwMode="auto">
            <a:xfrm>
              <a:off x="620" y="2160"/>
              <a:ext cx="431" cy="23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192" y="289"/>
                </a:cxn>
                <a:cxn ang="0">
                  <a:pos x="264" y="217"/>
                </a:cxn>
                <a:cxn ang="0">
                  <a:pos x="348" y="97"/>
                </a:cxn>
                <a:cxn ang="0">
                  <a:pos x="372" y="49"/>
                </a:cxn>
                <a:cxn ang="0">
                  <a:pos x="420" y="25"/>
                </a:cxn>
                <a:cxn ang="0">
                  <a:pos x="456" y="349"/>
                </a:cxn>
                <a:cxn ang="0">
                  <a:pos x="588" y="217"/>
                </a:cxn>
                <a:cxn ang="0">
                  <a:pos x="720" y="133"/>
                </a:cxn>
                <a:cxn ang="0">
                  <a:pos x="768" y="61"/>
                </a:cxn>
                <a:cxn ang="0">
                  <a:pos x="756" y="37"/>
                </a:cxn>
                <a:cxn ang="0">
                  <a:pos x="804" y="169"/>
                </a:cxn>
                <a:cxn ang="0">
                  <a:pos x="840" y="217"/>
                </a:cxn>
              </a:cxnLst>
              <a:rect l="0" t="0" r="r" b="b"/>
              <a:pathLst>
                <a:path w="840" h="433">
                  <a:moveTo>
                    <a:pt x="0" y="433"/>
                  </a:moveTo>
                  <a:cubicBezTo>
                    <a:pt x="68" y="388"/>
                    <a:pt x="120" y="325"/>
                    <a:pt x="192" y="289"/>
                  </a:cubicBezTo>
                  <a:cubicBezTo>
                    <a:pt x="249" y="204"/>
                    <a:pt x="175" y="306"/>
                    <a:pt x="264" y="217"/>
                  </a:cubicBezTo>
                  <a:cubicBezTo>
                    <a:pt x="279" y="202"/>
                    <a:pt x="344" y="105"/>
                    <a:pt x="348" y="97"/>
                  </a:cubicBezTo>
                  <a:cubicBezTo>
                    <a:pt x="356" y="81"/>
                    <a:pt x="359" y="62"/>
                    <a:pt x="372" y="49"/>
                  </a:cubicBezTo>
                  <a:cubicBezTo>
                    <a:pt x="385" y="36"/>
                    <a:pt x="404" y="33"/>
                    <a:pt x="420" y="25"/>
                  </a:cubicBezTo>
                  <a:cubicBezTo>
                    <a:pt x="435" y="144"/>
                    <a:pt x="448" y="219"/>
                    <a:pt x="456" y="349"/>
                  </a:cubicBezTo>
                  <a:cubicBezTo>
                    <a:pt x="542" y="234"/>
                    <a:pt x="494" y="274"/>
                    <a:pt x="588" y="217"/>
                  </a:cubicBezTo>
                  <a:cubicBezTo>
                    <a:pt x="625" y="161"/>
                    <a:pt x="654" y="146"/>
                    <a:pt x="720" y="133"/>
                  </a:cubicBezTo>
                  <a:cubicBezTo>
                    <a:pt x="777" y="76"/>
                    <a:pt x="742" y="122"/>
                    <a:pt x="768" y="61"/>
                  </a:cubicBezTo>
                  <a:cubicBezTo>
                    <a:pt x="792" y="4"/>
                    <a:pt x="812" y="0"/>
                    <a:pt x="756" y="37"/>
                  </a:cubicBezTo>
                  <a:cubicBezTo>
                    <a:pt x="772" y="94"/>
                    <a:pt x="775" y="122"/>
                    <a:pt x="804" y="169"/>
                  </a:cubicBezTo>
                  <a:cubicBezTo>
                    <a:pt x="815" y="186"/>
                    <a:pt x="840" y="217"/>
                    <a:pt x="840" y="21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10" name="Freeform 54"/>
            <p:cNvSpPr>
              <a:spLocks/>
            </p:cNvSpPr>
            <p:nvPr/>
          </p:nvSpPr>
          <p:spPr bwMode="auto">
            <a:xfrm>
              <a:off x="342" y="2747"/>
              <a:ext cx="296" cy="324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12" y="17"/>
                </a:cxn>
                <a:cxn ang="0">
                  <a:pos x="48" y="41"/>
                </a:cxn>
                <a:cxn ang="0">
                  <a:pos x="60" y="77"/>
                </a:cxn>
                <a:cxn ang="0">
                  <a:pos x="108" y="101"/>
                </a:cxn>
                <a:cxn ang="0">
                  <a:pos x="168" y="137"/>
                </a:cxn>
                <a:cxn ang="0">
                  <a:pos x="240" y="161"/>
                </a:cxn>
                <a:cxn ang="0">
                  <a:pos x="372" y="221"/>
                </a:cxn>
                <a:cxn ang="0">
                  <a:pos x="168" y="281"/>
                </a:cxn>
                <a:cxn ang="0">
                  <a:pos x="12" y="329"/>
                </a:cxn>
                <a:cxn ang="0">
                  <a:pos x="156" y="365"/>
                </a:cxn>
                <a:cxn ang="0">
                  <a:pos x="108" y="449"/>
                </a:cxn>
                <a:cxn ang="0">
                  <a:pos x="132" y="509"/>
                </a:cxn>
                <a:cxn ang="0">
                  <a:pos x="588" y="497"/>
                </a:cxn>
                <a:cxn ang="0">
                  <a:pos x="624" y="473"/>
                </a:cxn>
              </a:cxnLst>
              <a:rect l="0" t="0" r="r" b="b"/>
              <a:pathLst>
                <a:path w="624" h="509">
                  <a:moveTo>
                    <a:pt x="96" y="5"/>
                  </a:moveTo>
                  <a:cubicBezTo>
                    <a:pt x="68" y="9"/>
                    <a:pt x="35" y="0"/>
                    <a:pt x="12" y="17"/>
                  </a:cubicBezTo>
                  <a:cubicBezTo>
                    <a:pt x="0" y="26"/>
                    <a:pt x="39" y="30"/>
                    <a:pt x="48" y="41"/>
                  </a:cubicBezTo>
                  <a:cubicBezTo>
                    <a:pt x="56" y="51"/>
                    <a:pt x="51" y="68"/>
                    <a:pt x="60" y="77"/>
                  </a:cubicBezTo>
                  <a:cubicBezTo>
                    <a:pt x="73" y="90"/>
                    <a:pt x="92" y="92"/>
                    <a:pt x="108" y="101"/>
                  </a:cubicBezTo>
                  <a:cubicBezTo>
                    <a:pt x="128" y="112"/>
                    <a:pt x="147" y="127"/>
                    <a:pt x="168" y="137"/>
                  </a:cubicBezTo>
                  <a:cubicBezTo>
                    <a:pt x="191" y="147"/>
                    <a:pt x="240" y="161"/>
                    <a:pt x="240" y="161"/>
                  </a:cubicBezTo>
                  <a:cubicBezTo>
                    <a:pt x="287" y="196"/>
                    <a:pt x="318" y="203"/>
                    <a:pt x="372" y="221"/>
                  </a:cubicBezTo>
                  <a:cubicBezTo>
                    <a:pt x="320" y="325"/>
                    <a:pt x="369" y="262"/>
                    <a:pt x="168" y="281"/>
                  </a:cubicBezTo>
                  <a:cubicBezTo>
                    <a:pt x="106" y="287"/>
                    <a:pt x="66" y="302"/>
                    <a:pt x="12" y="329"/>
                  </a:cubicBezTo>
                  <a:cubicBezTo>
                    <a:pt x="66" y="342"/>
                    <a:pt x="301" y="329"/>
                    <a:pt x="156" y="365"/>
                  </a:cubicBezTo>
                  <a:cubicBezTo>
                    <a:pt x="147" y="379"/>
                    <a:pt x="108" y="434"/>
                    <a:pt x="108" y="449"/>
                  </a:cubicBezTo>
                  <a:cubicBezTo>
                    <a:pt x="108" y="471"/>
                    <a:pt x="124" y="489"/>
                    <a:pt x="132" y="509"/>
                  </a:cubicBezTo>
                  <a:cubicBezTo>
                    <a:pt x="284" y="505"/>
                    <a:pt x="436" y="508"/>
                    <a:pt x="588" y="497"/>
                  </a:cubicBezTo>
                  <a:cubicBezTo>
                    <a:pt x="602" y="496"/>
                    <a:pt x="624" y="473"/>
                    <a:pt x="624" y="473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11" name="Freeform 55"/>
            <p:cNvSpPr>
              <a:spLocks/>
            </p:cNvSpPr>
            <p:nvPr/>
          </p:nvSpPr>
          <p:spPr bwMode="auto">
            <a:xfrm>
              <a:off x="249" y="3187"/>
              <a:ext cx="307" cy="611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84" y="36"/>
                </a:cxn>
                <a:cxn ang="0">
                  <a:pos x="72" y="192"/>
                </a:cxn>
                <a:cxn ang="0">
                  <a:pos x="372" y="204"/>
                </a:cxn>
                <a:cxn ang="0">
                  <a:pos x="540" y="276"/>
                </a:cxn>
                <a:cxn ang="0">
                  <a:pos x="504" y="468"/>
                </a:cxn>
                <a:cxn ang="0">
                  <a:pos x="336" y="480"/>
                </a:cxn>
                <a:cxn ang="0">
                  <a:pos x="252" y="516"/>
                </a:cxn>
                <a:cxn ang="0">
                  <a:pos x="216" y="540"/>
                </a:cxn>
                <a:cxn ang="0">
                  <a:pos x="96" y="564"/>
                </a:cxn>
                <a:cxn ang="0">
                  <a:pos x="0" y="636"/>
                </a:cxn>
                <a:cxn ang="0">
                  <a:pos x="120" y="732"/>
                </a:cxn>
                <a:cxn ang="0">
                  <a:pos x="156" y="744"/>
                </a:cxn>
                <a:cxn ang="0">
                  <a:pos x="468" y="756"/>
                </a:cxn>
                <a:cxn ang="0">
                  <a:pos x="384" y="780"/>
                </a:cxn>
                <a:cxn ang="0">
                  <a:pos x="360" y="816"/>
                </a:cxn>
                <a:cxn ang="0">
                  <a:pos x="228" y="888"/>
                </a:cxn>
                <a:cxn ang="0">
                  <a:pos x="120" y="1044"/>
                </a:cxn>
                <a:cxn ang="0">
                  <a:pos x="84" y="1152"/>
                </a:cxn>
                <a:cxn ang="0">
                  <a:pos x="72" y="1188"/>
                </a:cxn>
                <a:cxn ang="0">
                  <a:pos x="84" y="1248"/>
                </a:cxn>
                <a:cxn ang="0">
                  <a:pos x="144" y="1260"/>
                </a:cxn>
                <a:cxn ang="0">
                  <a:pos x="360" y="1236"/>
                </a:cxn>
                <a:cxn ang="0">
                  <a:pos x="528" y="1188"/>
                </a:cxn>
              </a:cxnLst>
              <a:rect l="0" t="0" r="r" b="b"/>
              <a:pathLst>
                <a:path w="599" h="1262">
                  <a:moveTo>
                    <a:pt x="300" y="0"/>
                  </a:moveTo>
                  <a:cubicBezTo>
                    <a:pt x="228" y="18"/>
                    <a:pt x="156" y="18"/>
                    <a:pt x="84" y="36"/>
                  </a:cubicBezTo>
                  <a:cubicBezTo>
                    <a:pt x="77" y="58"/>
                    <a:pt x="31" y="181"/>
                    <a:pt x="72" y="192"/>
                  </a:cubicBezTo>
                  <a:cubicBezTo>
                    <a:pt x="169" y="218"/>
                    <a:pt x="272" y="200"/>
                    <a:pt x="372" y="204"/>
                  </a:cubicBezTo>
                  <a:cubicBezTo>
                    <a:pt x="432" y="224"/>
                    <a:pt x="487" y="241"/>
                    <a:pt x="540" y="276"/>
                  </a:cubicBezTo>
                  <a:cubicBezTo>
                    <a:pt x="574" y="328"/>
                    <a:pt x="599" y="451"/>
                    <a:pt x="504" y="468"/>
                  </a:cubicBezTo>
                  <a:cubicBezTo>
                    <a:pt x="449" y="478"/>
                    <a:pt x="392" y="476"/>
                    <a:pt x="336" y="480"/>
                  </a:cubicBezTo>
                  <a:cubicBezTo>
                    <a:pt x="246" y="540"/>
                    <a:pt x="360" y="470"/>
                    <a:pt x="252" y="516"/>
                  </a:cubicBezTo>
                  <a:cubicBezTo>
                    <a:pt x="239" y="522"/>
                    <a:pt x="229" y="534"/>
                    <a:pt x="216" y="540"/>
                  </a:cubicBezTo>
                  <a:cubicBezTo>
                    <a:pt x="193" y="550"/>
                    <a:pt x="112" y="561"/>
                    <a:pt x="96" y="564"/>
                  </a:cubicBezTo>
                  <a:cubicBezTo>
                    <a:pt x="49" y="595"/>
                    <a:pt x="32" y="588"/>
                    <a:pt x="0" y="636"/>
                  </a:cubicBezTo>
                  <a:cubicBezTo>
                    <a:pt x="20" y="716"/>
                    <a:pt x="40" y="705"/>
                    <a:pt x="120" y="732"/>
                  </a:cubicBezTo>
                  <a:cubicBezTo>
                    <a:pt x="132" y="736"/>
                    <a:pt x="156" y="744"/>
                    <a:pt x="156" y="744"/>
                  </a:cubicBezTo>
                  <a:cubicBezTo>
                    <a:pt x="244" y="700"/>
                    <a:pt x="376" y="746"/>
                    <a:pt x="468" y="756"/>
                  </a:cubicBezTo>
                  <a:cubicBezTo>
                    <a:pt x="440" y="765"/>
                    <a:pt x="408" y="764"/>
                    <a:pt x="384" y="780"/>
                  </a:cubicBezTo>
                  <a:cubicBezTo>
                    <a:pt x="372" y="788"/>
                    <a:pt x="372" y="808"/>
                    <a:pt x="360" y="816"/>
                  </a:cubicBezTo>
                  <a:cubicBezTo>
                    <a:pt x="319" y="845"/>
                    <a:pt x="270" y="860"/>
                    <a:pt x="228" y="888"/>
                  </a:cubicBezTo>
                  <a:cubicBezTo>
                    <a:pt x="197" y="934"/>
                    <a:pt x="143" y="993"/>
                    <a:pt x="120" y="1044"/>
                  </a:cubicBezTo>
                  <a:cubicBezTo>
                    <a:pt x="105" y="1079"/>
                    <a:pt x="96" y="1116"/>
                    <a:pt x="84" y="1152"/>
                  </a:cubicBezTo>
                  <a:cubicBezTo>
                    <a:pt x="80" y="1164"/>
                    <a:pt x="72" y="1188"/>
                    <a:pt x="72" y="1188"/>
                  </a:cubicBezTo>
                  <a:cubicBezTo>
                    <a:pt x="76" y="1208"/>
                    <a:pt x="70" y="1234"/>
                    <a:pt x="84" y="1248"/>
                  </a:cubicBezTo>
                  <a:cubicBezTo>
                    <a:pt x="98" y="1262"/>
                    <a:pt x="124" y="1261"/>
                    <a:pt x="144" y="1260"/>
                  </a:cubicBezTo>
                  <a:cubicBezTo>
                    <a:pt x="216" y="1257"/>
                    <a:pt x="288" y="1244"/>
                    <a:pt x="360" y="1236"/>
                  </a:cubicBezTo>
                  <a:cubicBezTo>
                    <a:pt x="411" y="1202"/>
                    <a:pt x="466" y="1188"/>
                    <a:pt x="528" y="1188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377912" name="Arc 56"/>
            <p:cNvSpPr>
              <a:spLocks/>
            </p:cNvSpPr>
            <p:nvPr/>
          </p:nvSpPr>
          <p:spPr bwMode="auto">
            <a:xfrm>
              <a:off x="1875" y="2674"/>
              <a:ext cx="70" cy="1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0953"/>
                <a:gd name="T2" fmla="*/ 9592 w 21600"/>
                <a:gd name="T3" fmla="*/ 40953 h 40953"/>
                <a:gd name="T4" fmla="*/ 0 w 21600"/>
                <a:gd name="T5" fmla="*/ 21600 h 40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808"/>
                    <a:pt x="16947" y="37307"/>
                    <a:pt x="9592" y="40953"/>
                  </a:cubicBezTo>
                </a:path>
                <a:path w="21600" h="409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808"/>
                    <a:pt x="16947" y="37307"/>
                    <a:pt x="9592" y="409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3" name="Arc 57"/>
            <p:cNvSpPr>
              <a:spLocks/>
            </p:cNvSpPr>
            <p:nvPr/>
          </p:nvSpPr>
          <p:spPr bwMode="auto">
            <a:xfrm>
              <a:off x="1938" y="3090"/>
              <a:ext cx="76" cy="154"/>
            </a:xfrm>
            <a:custGeom>
              <a:avLst/>
              <a:gdLst>
                <a:gd name="G0" fmla="+- 2292 0 0"/>
                <a:gd name="G1" fmla="+- 21600 0 0"/>
                <a:gd name="G2" fmla="+- 21600 0 0"/>
                <a:gd name="T0" fmla="*/ 2292 w 23892"/>
                <a:gd name="T1" fmla="*/ 0 h 43200"/>
                <a:gd name="T2" fmla="*/ 0 w 23892"/>
                <a:gd name="T3" fmla="*/ 43078 h 43200"/>
                <a:gd name="T4" fmla="*/ 2292 w 238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92" h="43200" fill="none" extrusionOk="0">
                  <a:moveTo>
                    <a:pt x="2291" y="0"/>
                  </a:moveTo>
                  <a:cubicBezTo>
                    <a:pt x="14221" y="0"/>
                    <a:pt x="23892" y="9670"/>
                    <a:pt x="23892" y="21600"/>
                  </a:cubicBezTo>
                  <a:cubicBezTo>
                    <a:pt x="23892" y="33529"/>
                    <a:pt x="14221" y="43200"/>
                    <a:pt x="2292" y="43200"/>
                  </a:cubicBezTo>
                  <a:cubicBezTo>
                    <a:pt x="1526" y="43200"/>
                    <a:pt x="761" y="43159"/>
                    <a:pt x="-1" y="43078"/>
                  </a:cubicBezTo>
                </a:path>
                <a:path w="23892" h="43200" stroke="0" extrusionOk="0">
                  <a:moveTo>
                    <a:pt x="2291" y="0"/>
                  </a:moveTo>
                  <a:cubicBezTo>
                    <a:pt x="14221" y="0"/>
                    <a:pt x="23892" y="9670"/>
                    <a:pt x="23892" y="21600"/>
                  </a:cubicBezTo>
                  <a:cubicBezTo>
                    <a:pt x="23892" y="33529"/>
                    <a:pt x="14221" y="43200"/>
                    <a:pt x="2292" y="43200"/>
                  </a:cubicBezTo>
                  <a:cubicBezTo>
                    <a:pt x="1526" y="43200"/>
                    <a:pt x="761" y="43159"/>
                    <a:pt x="-1" y="43078"/>
                  </a:cubicBezTo>
                  <a:lnTo>
                    <a:pt x="2292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4" name="Arc 58"/>
            <p:cNvSpPr>
              <a:spLocks/>
            </p:cNvSpPr>
            <p:nvPr/>
          </p:nvSpPr>
          <p:spPr bwMode="auto">
            <a:xfrm rot="3130412">
              <a:off x="1674" y="3451"/>
              <a:ext cx="86" cy="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774"/>
                <a:gd name="T2" fmla="*/ 7719 w 21600"/>
                <a:gd name="T3" fmla="*/ 41774 h 41774"/>
                <a:gd name="T4" fmla="*/ 0 w 21600"/>
                <a:gd name="T5" fmla="*/ 21600 h 4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77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</a:path>
                <a:path w="21600" h="4177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5" name="Arc 59"/>
            <p:cNvSpPr>
              <a:spLocks/>
            </p:cNvSpPr>
            <p:nvPr/>
          </p:nvSpPr>
          <p:spPr bwMode="auto">
            <a:xfrm rot="38250029">
              <a:off x="1404" y="2480"/>
              <a:ext cx="70" cy="113"/>
            </a:xfrm>
            <a:custGeom>
              <a:avLst/>
              <a:gdLst>
                <a:gd name="G0" fmla="+- 2173 0 0"/>
                <a:gd name="G1" fmla="+- 21600 0 0"/>
                <a:gd name="G2" fmla="+- 21600 0 0"/>
                <a:gd name="T0" fmla="*/ 2173 w 23773"/>
                <a:gd name="T1" fmla="*/ 0 h 43200"/>
                <a:gd name="T2" fmla="*/ 0 w 23773"/>
                <a:gd name="T3" fmla="*/ 43090 h 43200"/>
                <a:gd name="T4" fmla="*/ 2173 w 2377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3" h="43200" fill="none" extrusionOk="0">
                  <a:moveTo>
                    <a:pt x="2172" y="0"/>
                  </a:moveTo>
                  <a:cubicBezTo>
                    <a:pt x="14102" y="0"/>
                    <a:pt x="23773" y="9670"/>
                    <a:pt x="23773" y="21600"/>
                  </a:cubicBezTo>
                  <a:cubicBezTo>
                    <a:pt x="23773" y="33529"/>
                    <a:pt x="14102" y="43200"/>
                    <a:pt x="2173" y="43200"/>
                  </a:cubicBezTo>
                  <a:cubicBezTo>
                    <a:pt x="1447" y="43200"/>
                    <a:pt x="722" y="43163"/>
                    <a:pt x="-1" y="43090"/>
                  </a:cubicBezTo>
                </a:path>
                <a:path w="23773" h="43200" stroke="0" extrusionOk="0">
                  <a:moveTo>
                    <a:pt x="2172" y="0"/>
                  </a:moveTo>
                  <a:cubicBezTo>
                    <a:pt x="14102" y="0"/>
                    <a:pt x="23773" y="9670"/>
                    <a:pt x="23773" y="21600"/>
                  </a:cubicBezTo>
                  <a:cubicBezTo>
                    <a:pt x="23773" y="33529"/>
                    <a:pt x="14102" y="43200"/>
                    <a:pt x="2173" y="43200"/>
                  </a:cubicBezTo>
                  <a:cubicBezTo>
                    <a:pt x="1447" y="43200"/>
                    <a:pt x="722" y="43163"/>
                    <a:pt x="-1" y="43090"/>
                  </a:cubicBezTo>
                  <a:lnTo>
                    <a:pt x="2173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6" name="Arc 60"/>
            <p:cNvSpPr>
              <a:spLocks/>
            </p:cNvSpPr>
            <p:nvPr/>
          </p:nvSpPr>
          <p:spPr bwMode="auto">
            <a:xfrm flipH="1">
              <a:off x="946" y="2552"/>
              <a:ext cx="139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7" name="Arc 61"/>
            <p:cNvSpPr>
              <a:spLocks/>
            </p:cNvSpPr>
            <p:nvPr/>
          </p:nvSpPr>
          <p:spPr bwMode="auto">
            <a:xfrm flipH="1">
              <a:off x="737" y="2943"/>
              <a:ext cx="46" cy="1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3891"/>
                <a:gd name="T2" fmla="*/ 17762 w 21600"/>
                <a:gd name="T3" fmla="*/ 33891 h 33891"/>
                <a:gd name="T4" fmla="*/ 0 w 21600"/>
                <a:gd name="T5" fmla="*/ 21600 h 33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89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91"/>
                    <a:pt x="20261" y="30279"/>
                    <a:pt x="17762" y="33891"/>
                  </a:cubicBezTo>
                </a:path>
                <a:path w="21600" h="3389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991"/>
                    <a:pt x="20261" y="30279"/>
                    <a:pt x="17762" y="338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8" name="Arc 62"/>
            <p:cNvSpPr>
              <a:spLocks/>
            </p:cNvSpPr>
            <p:nvPr/>
          </p:nvSpPr>
          <p:spPr bwMode="auto">
            <a:xfrm rot="8222149">
              <a:off x="1201" y="3530"/>
              <a:ext cx="108" cy="186"/>
            </a:xfrm>
            <a:custGeom>
              <a:avLst/>
              <a:gdLst>
                <a:gd name="G0" fmla="+- 8960 0 0"/>
                <a:gd name="G1" fmla="+- 21600 0 0"/>
                <a:gd name="G2" fmla="+- 21600 0 0"/>
                <a:gd name="T0" fmla="*/ 0 w 30560"/>
                <a:gd name="T1" fmla="*/ 1946 h 42521"/>
                <a:gd name="T2" fmla="*/ 14332 w 30560"/>
                <a:gd name="T3" fmla="*/ 42521 h 42521"/>
                <a:gd name="T4" fmla="*/ 8960 w 30560"/>
                <a:gd name="T5" fmla="*/ 21600 h 4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60" h="42521" fill="none" extrusionOk="0">
                  <a:moveTo>
                    <a:pt x="0" y="1946"/>
                  </a:moveTo>
                  <a:cubicBezTo>
                    <a:pt x="2812" y="663"/>
                    <a:pt x="5868" y="-1"/>
                    <a:pt x="8960" y="0"/>
                  </a:cubicBezTo>
                  <a:cubicBezTo>
                    <a:pt x="20889" y="0"/>
                    <a:pt x="30560" y="9670"/>
                    <a:pt x="30560" y="21600"/>
                  </a:cubicBezTo>
                  <a:cubicBezTo>
                    <a:pt x="30560" y="31460"/>
                    <a:pt x="23882" y="40068"/>
                    <a:pt x="14332" y="42521"/>
                  </a:cubicBezTo>
                </a:path>
                <a:path w="30560" h="42521" stroke="0" extrusionOk="0">
                  <a:moveTo>
                    <a:pt x="0" y="1946"/>
                  </a:moveTo>
                  <a:cubicBezTo>
                    <a:pt x="2812" y="663"/>
                    <a:pt x="5868" y="-1"/>
                    <a:pt x="8960" y="0"/>
                  </a:cubicBezTo>
                  <a:cubicBezTo>
                    <a:pt x="20889" y="0"/>
                    <a:pt x="30560" y="9670"/>
                    <a:pt x="30560" y="21600"/>
                  </a:cubicBezTo>
                  <a:cubicBezTo>
                    <a:pt x="30560" y="31460"/>
                    <a:pt x="23882" y="40068"/>
                    <a:pt x="14332" y="42521"/>
                  </a:cubicBezTo>
                  <a:lnTo>
                    <a:pt x="896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19" name="Arc 63"/>
            <p:cNvSpPr>
              <a:spLocks/>
            </p:cNvSpPr>
            <p:nvPr/>
          </p:nvSpPr>
          <p:spPr bwMode="auto">
            <a:xfrm rot="8094440" flipV="1">
              <a:off x="775" y="3296"/>
              <a:ext cx="134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774"/>
                <a:gd name="T2" fmla="*/ 7719 w 21600"/>
                <a:gd name="T3" fmla="*/ 41774 h 41774"/>
                <a:gd name="T4" fmla="*/ 0 w 21600"/>
                <a:gd name="T5" fmla="*/ 21600 h 4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77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</a:path>
                <a:path w="21600" h="4177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51"/>
                    <a:pt x="16079" y="38574"/>
                    <a:pt x="7718" y="41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1800">
                <a:solidFill>
                  <a:srgbClr val="660066"/>
                </a:solidFill>
              </a:endParaRPr>
            </a:p>
          </p:txBody>
        </p:sp>
        <p:sp>
          <p:nvSpPr>
            <p:cNvPr id="377920" name="Text Box 64"/>
            <p:cNvSpPr txBox="1">
              <a:spLocks noChangeArrowheads="1"/>
            </p:cNvSpPr>
            <p:nvPr/>
          </p:nvSpPr>
          <p:spPr bwMode="auto">
            <a:xfrm>
              <a:off x="1905" y="2404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1" name="Text Box 65"/>
            <p:cNvSpPr txBox="1">
              <a:spLocks noChangeArrowheads="1"/>
            </p:cNvSpPr>
            <p:nvPr/>
          </p:nvSpPr>
          <p:spPr bwMode="auto">
            <a:xfrm>
              <a:off x="2031" y="3122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2" name="Text Box 66"/>
            <p:cNvSpPr txBox="1">
              <a:spLocks noChangeArrowheads="1"/>
            </p:cNvSpPr>
            <p:nvPr/>
          </p:nvSpPr>
          <p:spPr bwMode="auto">
            <a:xfrm>
              <a:off x="1666" y="3627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3" name="Text Box 67"/>
            <p:cNvSpPr txBox="1">
              <a:spLocks noChangeArrowheads="1"/>
            </p:cNvSpPr>
            <p:nvPr/>
          </p:nvSpPr>
          <p:spPr bwMode="auto">
            <a:xfrm>
              <a:off x="962" y="3660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4" name="Text Box 68"/>
            <p:cNvSpPr txBox="1">
              <a:spLocks noChangeArrowheads="1"/>
            </p:cNvSpPr>
            <p:nvPr/>
          </p:nvSpPr>
          <p:spPr bwMode="auto">
            <a:xfrm>
              <a:off x="528" y="3333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5" name="Text Box 69"/>
            <p:cNvSpPr txBox="1">
              <a:spLocks noChangeArrowheads="1"/>
            </p:cNvSpPr>
            <p:nvPr/>
          </p:nvSpPr>
          <p:spPr bwMode="auto">
            <a:xfrm>
              <a:off x="521" y="2902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6" name="Text Box 70"/>
            <p:cNvSpPr txBox="1">
              <a:spLocks noChangeArrowheads="1"/>
            </p:cNvSpPr>
            <p:nvPr/>
          </p:nvSpPr>
          <p:spPr bwMode="auto">
            <a:xfrm>
              <a:off x="830" y="2404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7" name="Rectangle 71"/>
            <p:cNvSpPr>
              <a:spLocks noChangeArrowheads="1"/>
            </p:cNvSpPr>
            <p:nvPr/>
          </p:nvSpPr>
          <p:spPr bwMode="auto">
            <a:xfrm>
              <a:off x="2003" y="2603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  <p:sp>
          <p:nvSpPr>
            <p:cNvPr id="377928" name="Text Box 72"/>
            <p:cNvSpPr txBox="1">
              <a:spLocks noChangeArrowheads="1"/>
            </p:cNvSpPr>
            <p:nvPr/>
          </p:nvSpPr>
          <p:spPr bwMode="auto">
            <a:xfrm>
              <a:off x="1404" y="2340"/>
              <a:ext cx="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1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9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  <p:bldP spid="377860" grpId="0"/>
      <p:bldP spid="377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142844" y="428604"/>
            <a:ext cx="3990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j-lt"/>
              </a:rPr>
              <a:t>ПРОВЕРЬ СЕБЯ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0" y="928670"/>
            <a:ext cx="7169150" cy="5472112"/>
            <a:chOff x="567" y="890"/>
            <a:chExt cx="4516" cy="3447"/>
          </a:xfrm>
        </p:grpSpPr>
        <p:sp>
          <p:nvSpPr>
            <p:cNvPr id="378884" name="Line 4"/>
            <p:cNvSpPr>
              <a:spLocks noChangeShapeType="1"/>
            </p:cNvSpPr>
            <p:nvPr/>
          </p:nvSpPr>
          <p:spPr bwMode="auto">
            <a:xfrm>
              <a:off x="3197" y="3067"/>
              <a:ext cx="45" cy="127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67" y="890"/>
              <a:ext cx="4516" cy="3402"/>
              <a:chOff x="567" y="890"/>
              <a:chExt cx="4516" cy="3402"/>
            </a:xfrm>
          </p:grpSpPr>
          <p:sp>
            <p:nvSpPr>
              <p:cNvPr id="378886" name="Freeform 6"/>
              <p:cNvSpPr>
                <a:spLocks/>
              </p:cNvSpPr>
              <p:nvPr/>
            </p:nvSpPr>
            <p:spPr bwMode="auto">
              <a:xfrm>
                <a:off x="3197" y="3884"/>
                <a:ext cx="1271" cy="408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120" y="252"/>
                  </a:cxn>
                  <a:cxn ang="0">
                    <a:pos x="252" y="156"/>
                  </a:cxn>
                  <a:cxn ang="0">
                    <a:pos x="264" y="108"/>
                  </a:cxn>
                  <a:cxn ang="0">
                    <a:pos x="300" y="84"/>
                  </a:cxn>
                  <a:cxn ang="0">
                    <a:pos x="372" y="0"/>
                  </a:cxn>
                  <a:cxn ang="0">
                    <a:pos x="408" y="240"/>
                  </a:cxn>
                  <a:cxn ang="0">
                    <a:pos x="456" y="252"/>
                  </a:cxn>
                  <a:cxn ang="0">
                    <a:pos x="516" y="192"/>
                  </a:cxn>
                  <a:cxn ang="0">
                    <a:pos x="540" y="156"/>
                  </a:cxn>
                  <a:cxn ang="0">
                    <a:pos x="624" y="96"/>
                  </a:cxn>
                  <a:cxn ang="0">
                    <a:pos x="636" y="132"/>
                  </a:cxn>
                  <a:cxn ang="0">
                    <a:pos x="684" y="144"/>
                  </a:cxn>
                  <a:cxn ang="0">
                    <a:pos x="720" y="168"/>
                  </a:cxn>
                  <a:cxn ang="0">
                    <a:pos x="828" y="192"/>
                  </a:cxn>
                  <a:cxn ang="0">
                    <a:pos x="888" y="288"/>
                  </a:cxn>
                  <a:cxn ang="0">
                    <a:pos x="972" y="300"/>
                  </a:cxn>
                  <a:cxn ang="0">
                    <a:pos x="1044" y="276"/>
                  </a:cxn>
                  <a:cxn ang="0">
                    <a:pos x="1008" y="192"/>
                  </a:cxn>
                  <a:cxn ang="0">
                    <a:pos x="900" y="120"/>
                  </a:cxn>
                  <a:cxn ang="0">
                    <a:pos x="864" y="108"/>
                  </a:cxn>
                  <a:cxn ang="0">
                    <a:pos x="996" y="120"/>
                  </a:cxn>
                  <a:cxn ang="0">
                    <a:pos x="1200" y="180"/>
                  </a:cxn>
                  <a:cxn ang="0">
                    <a:pos x="1416" y="204"/>
                  </a:cxn>
                </a:cxnLst>
                <a:rect l="0" t="0" r="r" b="b"/>
                <a:pathLst>
                  <a:path w="1416" h="324">
                    <a:moveTo>
                      <a:pt x="0" y="324"/>
                    </a:moveTo>
                    <a:cubicBezTo>
                      <a:pt x="39" y="298"/>
                      <a:pt x="84" y="282"/>
                      <a:pt x="120" y="252"/>
                    </a:cubicBezTo>
                    <a:cubicBezTo>
                      <a:pt x="165" y="215"/>
                      <a:pt x="199" y="183"/>
                      <a:pt x="252" y="156"/>
                    </a:cubicBezTo>
                    <a:cubicBezTo>
                      <a:pt x="256" y="140"/>
                      <a:pt x="255" y="122"/>
                      <a:pt x="264" y="108"/>
                    </a:cubicBezTo>
                    <a:cubicBezTo>
                      <a:pt x="272" y="96"/>
                      <a:pt x="290" y="94"/>
                      <a:pt x="300" y="84"/>
                    </a:cubicBezTo>
                    <a:cubicBezTo>
                      <a:pt x="326" y="58"/>
                      <a:pt x="346" y="26"/>
                      <a:pt x="372" y="0"/>
                    </a:cubicBezTo>
                    <a:cubicBezTo>
                      <a:pt x="372" y="3"/>
                      <a:pt x="398" y="224"/>
                      <a:pt x="408" y="240"/>
                    </a:cubicBezTo>
                    <a:cubicBezTo>
                      <a:pt x="417" y="254"/>
                      <a:pt x="440" y="248"/>
                      <a:pt x="456" y="252"/>
                    </a:cubicBezTo>
                    <a:cubicBezTo>
                      <a:pt x="520" y="156"/>
                      <a:pt x="436" y="272"/>
                      <a:pt x="516" y="192"/>
                    </a:cubicBezTo>
                    <a:cubicBezTo>
                      <a:pt x="526" y="182"/>
                      <a:pt x="530" y="166"/>
                      <a:pt x="540" y="156"/>
                    </a:cubicBezTo>
                    <a:cubicBezTo>
                      <a:pt x="555" y="141"/>
                      <a:pt x="604" y="110"/>
                      <a:pt x="624" y="96"/>
                    </a:cubicBezTo>
                    <a:cubicBezTo>
                      <a:pt x="628" y="108"/>
                      <a:pt x="626" y="124"/>
                      <a:pt x="636" y="132"/>
                    </a:cubicBezTo>
                    <a:cubicBezTo>
                      <a:pt x="649" y="142"/>
                      <a:pt x="669" y="138"/>
                      <a:pt x="684" y="144"/>
                    </a:cubicBezTo>
                    <a:cubicBezTo>
                      <a:pt x="697" y="150"/>
                      <a:pt x="706" y="163"/>
                      <a:pt x="720" y="168"/>
                    </a:cubicBezTo>
                    <a:cubicBezTo>
                      <a:pt x="755" y="181"/>
                      <a:pt x="792" y="183"/>
                      <a:pt x="828" y="192"/>
                    </a:cubicBezTo>
                    <a:cubicBezTo>
                      <a:pt x="843" y="237"/>
                      <a:pt x="839" y="273"/>
                      <a:pt x="888" y="288"/>
                    </a:cubicBezTo>
                    <a:cubicBezTo>
                      <a:pt x="915" y="296"/>
                      <a:pt x="944" y="296"/>
                      <a:pt x="972" y="300"/>
                    </a:cubicBezTo>
                    <a:cubicBezTo>
                      <a:pt x="996" y="292"/>
                      <a:pt x="1020" y="284"/>
                      <a:pt x="1044" y="276"/>
                    </a:cubicBezTo>
                    <a:cubicBezTo>
                      <a:pt x="1065" y="269"/>
                      <a:pt x="1009" y="194"/>
                      <a:pt x="1008" y="192"/>
                    </a:cubicBezTo>
                    <a:cubicBezTo>
                      <a:pt x="979" y="158"/>
                      <a:pt x="939" y="140"/>
                      <a:pt x="900" y="120"/>
                    </a:cubicBezTo>
                    <a:cubicBezTo>
                      <a:pt x="889" y="114"/>
                      <a:pt x="851" y="108"/>
                      <a:pt x="864" y="108"/>
                    </a:cubicBezTo>
                    <a:cubicBezTo>
                      <a:pt x="908" y="108"/>
                      <a:pt x="952" y="116"/>
                      <a:pt x="996" y="120"/>
                    </a:cubicBezTo>
                    <a:cubicBezTo>
                      <a:pt x="1052" y="136"/>
                      <a:pt x="1142" y="174"/>
                      <a:pt x="1200" y="180"/>
                    </a:cubicBezTo>
                    <a:cubicBezTo>
                      <a:pt x="1272" y="188"/>
                      <a:pt x="1416" y="204"/>
                      <a:pt x="1416" y="204"/>
                    </a:cubicBezTo>
                  </a:path>
                </a:pathLst>
              </a:custGeom>
              <a:noFill/>
              <a:ln w="5715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67" y="890"/>
                <a:ext cx="4516" cy="3221"/>
                <a:chOff x="567" y="890"/>
                <a:chExt cx="4516" cy="3221"/>
              </a:xfrm>
            </p:grpSpPr>
            <p:grpSp>
              <p:nvGrpSpPr>
                <p:cNvPr id="5" name="Group 71"/>
                <p:cNvGrpSpPr>
                  <a:grpSpLocks/>
                </p:cNvGrpSpPr>
                <p:nvPr/>
              </p:nvGrpSpPr>
              <p:grpSpPr bwMode="auto">
                <a:xfrm>
                  <a:off x="1020" y="1298"/>
                  <a:ext cx="3629" cy="2811"/>
                  <a:chOff x="-159" y="-108"/>
                  <a:chExt cx="6033" cy="4590"/>
                </a:xfrm>
              </p:grpSpPr>
              <p:sp>
                <p:nvSpPr>
                  <p:cNvPr id="37888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981"/>
                    <a:ext cx="1996" cy="19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66"/>
                      </a:gs>
                      <a:gs pos="100000">
                        <a:srgbClr val="FEF06A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2400">
                      <a:solidFill>
                        <a:srgbClr val="08080C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109" y="1480"/>
                    <a:ext cx="1267" cy="1150"/>
                    <a:chOff x="1565" y="1071"/>
                    <a:chExt cx="2449" cy="2223"/>
                  </a:xfrm>
                </p:grpSpPr>
                <p:grpSp>
                  <p:nvGrpSpPr>
                    <p:cNvPr id="7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1071"/>
                      <a:ext cx="862" cy="771"/>
                      <a:chOff x="3016" y="1071"/>
                      <a:chExt cx="862" cy="771"/>
                    </a:xfrm>
                  </p:grpSpPr>
                  <p:sp>
                    <p:nvSpPr>
                      <p:cNvPr id="378892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6" y="1253"/>
                        <a:ext cx="499" cy="5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3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2" y="1414"/>
                        <a:ext cx="230" cy="272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4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8" y="1480"/>
                        <a:ext cx="115" cy="1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1071"/>
                        <a:ext cx="544" cy="136"/>
                      </a:xfrm>
                      <a:custGeom>
                        <a:avLst/>
                        <a:gdLst>
                          <a:gd name="T0" fmla="*/ 0 w 544"/>
                          <a:gd name="T1" fmla="*/ 136 h 136"/>
                          <a:gd name="T2" fmla="*/ 272 w 544"/>
                          <a:gd name="T3" fmla="*/ 0 h 136"/>
                          <a:gd name="T4" fmla="*/ 544 w 544"/>
                          <a:gd name="T5" fmla="*/ 136 h 136"/>
                          <a:gd name="T6" fmla="*/ 0 60000 65536"/>
                          <a:gd name="T7" fmla="*/ 0 60000 65536"/>
                          <a:gd name="T8" fmla="*/ 0 60000 65536"/>
                          <a:gd name="T9" fmla="*/ 0 w 544"/>
                          <a:gd name="T10" fmla="*/ 0 h 136"/>
                          <a:gd name="T11" fmla="*/ 544 w 544"/>
                          <a:gd name="T12" fmla="*/ 136 h 1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44" h="136">
                            <a:moveTo>
                              <a:pt x="0" y="136"/>
                            </a:moveTo>
                            <a:cubicBezTo>
                              <a:pt x="90" y="68"/>
                              <a:pt x="181" y="0"/>
                              <a:pt x="272" y="0"/>
                            </a:cubicBezTo>
                            <a:cubicBezTo>
                              <a:pt x="363" y="0"/>
                              <a:pt x="499" y="113"/>
                              <a:pt x="544" y="136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6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0" y="1389"/>
                        <a:ext cx="226" cy="3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7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474"/>
                        <a:ext cx="318" cy="44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898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550"/>
                        <a:ext cx="363" cy="5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8" name="Group 5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65" y="1071"/>
                      <a:ext cx="862" cy="771"/>
                      <a:chOff x="3016" y="1071"/>
                      <a:chExt cx="862" cy="771"/>
                    </a:xfrm>
                  </p:grpSpPr>
                  <p:sp>
                    <p:nvSpPr>
                      <p:cNvPr id="378900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3016" y="1253"/>
                        <a:ext cx="499" cy="5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1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2" y="1414"/>
                        <a:ext cx="230" cy="272"/>
                      </a:xfrm>
                      <a:prstGeom prst="ellipse">
                        <a:avLst/>
                      </a:prstGeom>
                      <a:solidFill>
                        <a:srgbClr val="3366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2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8" y="1480"/>
                        <a:ext cx="115" cy="13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3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1071"/>
                        <a:ext cx="544" cy="136"/>
                      </a:xfrm>
                      <a:custGeom>
                        <a:avLst/>
                        <a:gdLst>
                          <a:gd name="T0" fmla="*/ 0 w 544"/>
                          <a:gd name="T1" fmla="*/ 136 h 136"/>
                          <a:gd name="T2" fmla="*/ 272 w 544"/>
                          <a:gd name="T3" fmla="*/ 0 h 136"/>
                          <a:gd name="T4" fmla="*/ 544 w 544"/>
                          <a:gd name="T5" fmla="*/ 136 h 136"/>
                          <a:gd name="T6" fmla="*/ 0 60000 65536"/>
                          <a:gd name="T7" fmla="*/ 0 60000 65536"/>
                          <a:gd name="T8" fmla="*/ 0 60000 65536"/>
                          <a:gd name="T9" fmla="*/ 0 w 544"/>
                          <a:gd name="T10" fmla="*/ 0 h 136"/>
                          <a:gd name="T11" fmla="*/ 544 w 544"/>
                          <a:gd name="T12" fmla="*/ 136 h 1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44" h="136">
                            <a:moveTo>
                              <a:pt x="0" y="136"/>
                            </a:moveTo>
                            <a:cubicBezTo>
                              <a:pt x="90" y="68"/>
                              <a:pt x="181" y="0"/>
                              <a:pt x="272" y="0"/>
                            </a:cubicBezTo>
                            <a:cubicBezTo>
                              <a:pt x="363" y="0"/>
                              <a:pt x="499" y="113"/>
                              <a:pt x="544" y="136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4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0" y="1389"/>
                        <a:ext cx="226" cy="3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5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474"/>
                        <a:ext cx="318" cy="44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78906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5" y="1550"/>
                        <a:ext cx="363" cy="58"/>
                      </a:xfrm>
                      <a:custGeom>
                        <a:avLst/>
                        <a:gdLst>
                          <a:gd name="T0" fmla="*/ 0 w 226"/>
                          <a:gd name="T1" fmla="*/ 0 h 38"/>
                          <a:gd name="T2" fmla="*/ 226 w 226"/>
                          <a:gd name="T3" fmla="*/ 0 h 38"/>
                          <a:gd name="T4" fmla="*/ 0 60000 65536"/>
                          <a:gd name="T5" fmla="*/ 0 60000 65536"/>
                          <a:gd name="T6" fmla="*/ 0 w 226"/>
                          <a:gd name="T7" fmla="*/ 0 h 38"/>
                          <a:gd name="T8" fmla="*/ 226 w 226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26" h="38">
                            <a:moveTo>
                              <a:pt x="0" y="0"/>
                            </a:moveTo>
                            <a:cubicBezTo>
                              <a:pt x="83" y="19"/>
                              <a:pt x="166" y="38"/>
                              <a:pt x="226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sz="2400">
                          <a:solidFill>
                            <a:srgbClr val="08080C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78907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2160"/>
                      <a:ext cx="862" cy="272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08" name="AutoShape 5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494" y="2274"/>
                      <a:ext cx="635" cy="1406"/>
                    </a:xfrm>
                    <a:prstGeom prst="moon">
                      <a:avLst>
                        <a:gd name="adj" fmla="val 27083"/>
                      </a:avLst>
                    </a:prstGeom>
                    <a:solidFill>
                      <a:srgbClr val="FF4747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09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-3600000">
                      <a:off x="3445" y="2367"/>
                      <a:ext cx="185" cy="408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8910" name="AutoShape 61"/>
                    <p:cNvSpPr>
                      <a:spLocks noChangeArrowheads="1"/>
                    </p:cNvSpPr>
                    <p:nvPr/>
                  </p:nvSpPr>
                  <p:spPr bwMode="auto">
                    <a:xfrm rot="-7200000">
                      <a:off x="1993" y="2367"/>
                      <a:ext cx="185" cy="408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 sz="2400">
                        <a:solidFill>
                          <a:srgbClr val="08080C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378911" name="AutoShape 62"/>
                  <p:cNvCxnSpPr>
                    <a:cxnSpLocks noChangeShapeType="1"/>
                    <a:stCxn id="378889" idx="3"/>
                  </p:cNvCxnSpPr>
                  <p:nvPr/>
                </p:nvCxnSpPr>
                <p:spPr bwMode="auto">
                  <a:xfrm flipH="1">
                    <a:off x="-159" y="2709"/>
                    <a:ext cx="2197" cy="1404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2" name="AutoShape 63"/>
                  <p:cNvCxnSpPr>
                    <a:cxnSpLocks noChangeShapeType="1"/>
                    <a:stCxn id="378889" idx="4"/>
                  </p:cNvCxnSpPr>
                  <p:nvPr/>
                </p:nvCxnSpPr>
                <p:spPr bwMode="auto">
                  <a:xfrm>
                    <a:off x="2744" y="3001"/>
                    <a:ext cx="0" cy="1472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3" name="AutoShape 64"/>
                  <p:cNvCxnSpPr>
                    <a:cxnSpLocks noChangeShapeType="1"/>
                    <a:stCxn id="378889" idx="5"/>
                  </p:cNvCxnSpPr>
                  <p:nvPr/>
                </p:nvCxnSpPr>
                <p:spPr bwMode="auto">
                  <a:xfrm>
                    <a:off x="3450" y="2709"/>
                    <a:ext cx="2106" cy="1773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4" name="AutoShape 65"/>
                  <p:cNvCxnSpPr>
                    <a:cxnSpLocks noChangeShapeType="1"/>
                    <a:stCxn id="378889" idx="6"/>
                  </p:cNvCxnSpPr>
                  <p:nvPr/>
                </p:nvCxnSpPr>
                <p:spPr bwMode="auto">
                  <a:xfrm>
                    <a:off x="3766" y="1979"/>
                    <a:ext cx="2108" cy="45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5" name="AutoShape 66"/>
                  <p:cNvCxnSpPr>
                    <a:cxnSpLocks noChangeShapeType="1"/>
                    <a:stCxn id="378889" idx="7"/>
                  </p:cNvCxnSpPr>
                  <p:nvPr/>
                </p:nvCxnSpPr>
                <p:spPr bwMode="auto">
                  <a:xfrm flipV="1">
                    <a:off x="3450" y="-40"/>
                    <a:ext cx="2197" cy="1289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6" name="AutoShape 67"/>
                  <p:cNvCxnSpPr>
                    <a:cxnSpLocks noChangeShapeType="1"/>
                    <a:stCxn id="378889" idx="0"/>
                  </p:cNvCxnSpPr>
                  <p:nvPr/>
                </p:nvCxnSpPr>
                <p:spPr bwMode="auto">
                  <a:xfrm flipV="1">
                    <a:off x="2744" y="-108"/>
                    <a:ext cx="0" cy="1065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7" name="AutoShape 68"/>
                  <p:cNvCxnSpPr>
                    <a:cxnSpLocks noChangeShapeType="1"/>
                    <a:stCxn id="378889" idx="1"/>
                  </p:cNvCxnSpPr>
                  <p:nvPr/>
                </p:nvCxnSpPr>
                <p:spPr bwMode="auto">
                  <a:xfrm flipH="1" flipV="1">
                    <a:off x="249" y="-58"/>
                    <a:ext cx="1789" cy="1307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8918" name="AutoShape 69"/>
                  <p:cNvCxnSpPr>
                    <a:cxnSpLocks noChangeShapeType="1"/>
                    <a:stCxn id="378889" idx="2"/>
                  </p:cNvCxnSpPr>
                  <p:nvPr/>
                </p:nvCxnSpPr>
                <p:spPr bwMode="auto">
                  <a:xfrm flipH="1">
                    <a:off x="-114" y="1979"/>
                    <a:ext cx="1836" cy="0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78919" name="Line 39"/>
                <p:cNvSpPr>
                  <a:spLocks noChangeShapeType="1"/>
                </p:cNvSpPr>
                <p:nvPr/>
              </p:nvSpPr>
              <p:spPr bwMode="auto">
                <a:xfrm>
                  <a:off x="3243" y="2159"/>
                  <a:ext cx="1769" cy="1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0" name="Line 40"/>
                <p:cNvSpPr>
                  <a:spLocks noChangeShapeType="1"/>
                </p:cNvSpPr>
                <p:nvPr/>
              </p:nvSpPr>
              <p:spPr bwMode="auto">
                <a:xfrm>
                  <a:off x="3379" y="2614"/>
                  <a:ext cx="1452" cy="953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66" y="3158"/>
                  <a:ext cx="1678" cy="907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2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2795"/>
                  <a:ext cx="1587" cy="22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3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748" y="1978"/>
                  <a:ext cx="1452" cy="635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063" y="981"/>
                  <a:ext cx="272" cy="1179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744" y="890"/>
                  <a:ext cx="998" cy="104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6" name="Freeform 46"/>
                <p:cNvSpPr>
                  <a:spLocks/>
                </p:cNvSpPr>
                <p:nvPr/>
              </p:nvSpPr>
              <p:spPr bwMode="auto">
                <a:xfrm flipV="1">
                  <a:off x="1066" y="4065"/>
                  <a:ext cx="1723" cy="46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144" y="97"/>
                    </a:cxn>
                    <a:cxn ang="0">
                      <a:pos x="360" y="49"/>
                    </a:cxn>
                    <a:cxn ang="0">
                      <a:pos x="492" y="61"/>
                    </a:cxn>
                    <a:cxn ang="0">
                      <a:pos x="504" y="157"/>
                    </a:cxn>
                    <a:cxn ang="0">
                      <a:pos x="636" y="193"/>
                    </a:cxn>
                    <a:cxn ang="0">
                      <a:pos x="744" y="169"/>
                    </a:cxn>
                    <a:cxn ang="0">
                      <a:pos x="780" y="121"/>
                    </a:cxn>
                    <a:cxn ang="0">
                      <a:pos x="900" y="61"/>
                    </a:cxn>
                    <a:cxn ang="0">
                      <a:pos x="936" y="73"/>
                    </a:cxn>
                    <a:cxn ang="0">
                      <a:pos x="1008" y="121"/>
                    </a:cxn>
                    <a:cxn ang="0">
                      <a:pos x="1056" y="277"/>
                    </a:cxn>
                    <a:cxn ang="0">
                      <a:pos x="1104" y="301"/>
                    </a:cxn>
                    <a:cxn ang="0">
                      <a:pos x="1224" y="349"/>
                    </a:cxn>
                    <a:cxn ang="0">
                      <a:pos x="1308" y="337"/>
                    </a:cxn>
                    <a:cxn ang="0">
                      <a:pos x="1368" y="265"/>
                    </a:cxn>
                    <a:cxn ang="0">
                      <a:pos x="1416" y="241"/>
                    </a:cxn>
                    <a:cxn ang="0">
                      <a:pos x="1428" y="205"/>
                    </a:cxn>
                    <a:cxn ang="0">
                      <a:pos x="1464" y="193"/>
                    </a:cxn>
                    <a:cxn ang="0">
                      <a:pos x="1476" y="133"/>
                    </a:cxn>
                    <a:cxn ang="0">
                      <a:pos x="1560" y="193"/>
                    </a:cxn>
                    <a:cxn ang="0">
                      <a:pos x="1656" y="277"/>
                    </a:cxn>
                  </a:cxnLst>
                  <a:rect l="0" t="0" r="r" b="b"/>
                  <a:pathLst>
                    <a:path w="1656" h="355">
                      <a:moveTo>
                        <a:pt x="0" y="145"/>
                      </a:moveTo>
                      <a:cubicBezTo>
                        <a:pt x="46" y="114"/>
                        <a:pt x="93" y="114"/>
                        <a:pt x="144" y="97"/>
                      </a:cubicBezTo>
                      <a:cubicBezTo>
                        <a:pt x="193" y="0"/>
                        <a:pt x="238" y="39"/>
                        <a:pt x="360" y="49"/>
                      </a:cubicBezTo>
                      <a:cubicBezTo>
                        <a:pt x="404" y="53"/>
                        <a:pt x="448" y="57"/>
                        <a:pt x="492" y="61"/>
                      </a:cubicBezTo>
                      <a:cubicBezTo>
                        <a:pt x="496" y="93"/>
                        <a:pt x="486" y="131"/>
                        <a:pt x="504" y="157"/>
                      </a:cubicBezTo>
                      <a:cubicBezTo>
                        <a:pt x="514" y="171"/>
                        <a:pt x="617" y="189"/>
                        <a:pt x="636" y="193"/>
                      </a:cubicBezTo>
                      <a:cubicBezTo>
                        <a:pt x="672" y="185"/>
                        <a:pt x="711" y="185"/>
                        <a:pt x="744" y="169"/>
                      </a:cubicBezTo>
                      <a:cubicBezTo>
                        <a:pt x="762" y="160"/>
                        <a:pt x="765" y="134"/>
                        <a:pt x="780" y="121"/>
                      </a:cubicBezTo>
                      <a:cubicBezTo>
                        <a:pt x="809" y="97"/>
                        <a:pt x="864" y="73"/>
                        <a:pt x="900" y="61"/>
                      </a:cubicBezTo>
                      <a:cubicBezTo>
                        <a:pt x="912" y="65"/>
                        <a:pt x="925" y="67"/>
                        <a:pt x="936" y="73"/>
                      </a:cubicBezTo>
                      <a:cubicBezTo>
                        <a:pt x="961" y="87"/>
                        <a:pt x="1008" y="121"/>
                        <a:pt x="1008" y="121"/>
                      </a:cubicBezTo>
                      <a:cubicBezTo>
                        <a:pt x="1025" y="173"/>
                        <a:pt x="1026" y="232"/>
                        <a:pt x="1056" y="277"/>
                      </a:cubicBezTo>
                      <a:cubicBezTo>
                        <a:pt x="1066" y="292"/>
                        <a:pt x="1089" y="292"/>
                        <a:pt x="1104" y="301"/>
                      </a:cubicBezTo>
                      <a:cubicBezTo>
                        <a:pt x="1190" y="355"/>
                        <a:pt x="1110" y="330"/>
                        <a:pt x="1224" y="349"/>
                      </a:cubicBezTo>
                      <a:cubicBezTo>
                        <a:pt x="1252" y="345"/>
                        <a:pt x="1281" y="345"/>
                        <a:pt x="1308" y="337"/>
                      </a:cubicBezTo>
                      <a:cubicBezTo>
                        <a:pt x="1367" y="319"/>
                        <a:pt x="1327" y="306"/>
                        <a:pt x="1368" y="265"/>
                      </a:cubicBezTo>
                      <a:cubicBezTo>
                        <a:pt x="1381" y="252"/>
                        <a:pt x="1400" y="249"/>
                        <a:pt x="1416" y="241"/>
                      </a:cubicBezTo>
                      <a:cubicBezTo>
                        <a:pt x="1420" y="229"/>
                        <a:pt x="1419" y="214"/>
                        <a:pt x="1428" y="205"/>
                      </a:cubicBezTo>
                      <a:cubicBezTo>
                        <a:pt x="1437" y="196"/>
                        <a:pt x="1457" y="204"/>
                        <a:pt x="1464" y="193"/>
                      </a:cubicBezTo>
                      <a:cubicBezTo>
                        <a:pt x="1475" y="176"/>
                        <a:pt x="1472" y="153"/>
                        <a:pt x="1476" y="133"/>
                      </a:cubicBezTo>
                      <a:cubicBezTo>
                        <a:pt x="1504" y="154"/>
                        <a:pt x="1537" y="167"/>
                        <a:pt x="1560" y="193"/>
                      </a:cubicBezTo>
                      <a:cubicBezTo>
                        <a:pt x="1604" y="244"/>
                        <a:pt x="1590" y="277"/>
                        <a:pt x="1656" y="277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7" name="Freeform 47"/>
                <p:cNvSpPr>
                  <a:spLocks/>
                </p:cNvSpPr>
                <p:nvPr/>
              </p:nvSpPr>
              <p:spPr bwMode="auto">
                <a:xfrm>
                  <a:off x="4558" y="2659"/>
                  <a:ext cx="252" cy="888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7" y="120"/>
                    </a:cxn>
                    <a:cxn ang="0">
                      <a:pos x="19" y="216"/>
                    </a:cxn>
                    <a:cxn ang="0">
                      <a:pos x="187" y="300"/>
                    </a:cxn>
                    <a:cxn ang="0">
                      <a:pos x="211" y="348"/>
                    </a:cxn>
                    <a:cxn ang="0">
                      <a:pos x="91" y="408"/>
                    </a:cxn>
                    <a:cxn ang="0">
                      <a:pos x="19" y="552"/>
                    </a:cxn>
                    <a:cxn ang="0">
                      <a:pos x="43" y="612"/>
                    </a:cxn>
                    <a:cxn ang="0">
                      <a:pos x="55" y="648"/>
                    </a:cxn>
                    <a:cxn ang="0">
                      <a:pos x="211" y="696"/>
                    </a:cxn>
                    <a:cxn ang="0">
                      <a:pos x="103" y="888"/>
                    </a:cxn>
                  </a:cxnLst>
                  <a:rect l="0" t="0" r="r" b="b"/>
                  <a:pathLst>
                    <a:path w="252" h="888">
                      <a:moveTo>
                        <a:pt x="103" y="0"/>
                      </a:moveTo>
                      <a:cubicBezTo>
                        <a:pt x="66" y="55"/>
                        <a:pt x="63" y="78"/>
                        <a:pt x="7" y="120"/>
                      </a:cubicBezTo>
                      <a:cubicBezTo>
                        <a:pt x="11" y="152"/>
                        <a:pt x="0" y="190"/>
                        <a:pt x="19" y="216"/>
                      </a:cubicBezTo>
                      <a:cubicBezTo>
                        <a:pt x="19" y="216"/>
                        <a:pt x="165" y="293"/>
                        <a:pt x="187" y="300"/>
                      </a:cubicBezTo>
                      <a:cubicBezTo>
                        <a:pt x="195" y="316"/>
                        <a:pt x="211" y="330"/>
                        <a:pt x="211" y="348"/>
                      </a:cubicBezTo>
                      <a:cubicBezTo>
                        <a:pt x="211" y="420"/>
                        <a:pt x="135" y="402"/>
                        <a:pt x="91" y="408"/>
                      </a:cubicBezTo>
                      <a:cubicBezTo>
                        <a:pt x="62" y="451"/>
                        <a:pt x="36" y="502"/>
                        <a:pt x="19" y="552"/>
                      </a:cubicBezTo>
                      <a:cubicBezTo>
                        <a:pt x="27" y="572"/>
                        <a:pt x="35" y="592"/>
                        <a:pt x="43" y="612"/>
                      </a:cubicBezTo>
                      <a:cubicBezTo>
                        <a:pt x="47" y="624"/>
                        <a:pt x="46" y="639"/>
                        <a:pt x="55" y="648"/>
                      </a:cubicBezTo>
                      <a:cubicBezTo>
                        <a:pt x="93" y="686"/>
                        <a:pt x="163" y="680"/>
                        <a:pt x="211" y="696"/>
                      </a:cubicBezTo>
                      <a:cubicBezTo>
                        <a:pt x="252" y="818"/>
                        <a:pt x="224" y="888"/>
                        <a:pt x="103" y="888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8" name="Freeform 48"/>
                <p:cNvSpPr>
                  <a:spLocks/>
                </p:cNvSpPr>
                <p:nvPr/>
              </p:nvSpPr>
              <p:spPr bwMode="auto">
                <a:xfrm>
                  <a:off x="4331" y="1343"/>
                  <a:ext cx="752" cy="828"/>
                </a:xfrm>
                <a:custGeom>
                  <a:avLst/>
                  <a:gdLst/>
                  <a:ahLst/>
                  <a:cxnLst>
                    <a:cxn ang="0">
                      <a:pos x="100" y="0"/>
                    </a:cxn>
                    <a:cxn ang="0">
                      <a:pos x="412" y="12"/>
                    </a:cxn>
                    <a:cxn ang="0">
                      <a:pos x="448" y="36"/>
                    </a:cxn>
                    <a:cxn ang="0">
                      <a:pos x="364" y="96"/>
                    </a:cxn>
                    <a:cxn ang="0">
                      <a:pos x="148" y="216"/>
                    </a:cxn>
                    <a:cxn ang="0">
                      <a:pos x="28" y="240"/>
                    </a:cxn>
                    <a:cxn ang="0">
                      <a:pos x="172" y="336"/>
                    </a:cxn>
                    <a:cxn ang="0">
                      <a:pos x="544" y="348"/>
                    </a:cxn>
                    <a:cxn ang="0">
                      <a:pos x="400" y="420"/>
                    </a:cxn>
                    <a:cxn ang="0">
                      <a:pos x="364" y="456"/>
                    </a:cxn>
                    <a:cxn ang="0">
                      <a:pos x="316" y="480"/>
                    </a:cxn>
                    <a:cxn ang="0">
                      <a:pos x="160" y="576"/>
                    </a:cxn>
                    <a:cxn ang="0">
                      <a:pos x="124" y="612"/>
                    </a:cxn>
                    <a:cxn ang="0">
                      <a:pos x="160" y="636"/>
                    </a:cxn>
                    <a:cxn ang="0">
                      <a:pos x="256" y="684"/>
                    </a:cxn>
                    <a:cxn ang="0">
                      <a:pos x="556" y="696"/>
                    </a:cxn>
                    <a:cxn ang="0">
                      <a:pos x="736" y="720"/>
                    </a:cxn>
                    <a:cxn ang="0">
                      <a:pos x="688" y="732"/>
                    </a:cxn>
                    <a:cxn ang="0">
                      <a:pos x="436" y="744"/>
                    </a:cxn>
                    <a:cxn ang="0">
                      <a:pos x="448" y="828"/>
                    </a:cxn>
                  </a:cxnLst>
                  <a:rect l="0" t="0" r="r" b="b"/>
                  <a:pathLst>
                    <a:path w="752" h="828">
                      <a:moveTo>
                        <a:pt x="100" y="0"/>
                      </a:moveTo>
                      <a:cubicBezTo>
                        <a:pt x="204" y="4"/>
                        <a:pt x="308" y="1"/>
                        <a:pt x="412" y="12"/>
                      </a:cubicBezTo>
                      <a:cubicBezTo>
                        <a:pt x="426" y="13"/>
                        <a:pt x="443" y="23"/>
                        <a:pt x="448" y="36"/>
                      </a:cubicBezTo>
                      <a:cubicBezTo>
                        <a:pt x="467" y="84"/>
                        <a:pt x="370" y="93"/>
                        <a:pt x="364" y="96"/>
                      </a:cubicBezTo>
                      <a:cubicBezTo>
                        <a:pt x="291" y="140"/>
                        <a:pt x="226" y="177"/>
                        <a:pt x="148" y="216"/>
                      </a:cubicBezTo>
                      <a:cubicBezTo>
                        <a:pt x="112" y="234"/>
                        <a:pt x="28" y="240"/>
                        <a:pt x="28" y="240"/>
                      </a:cubicBezTo>
                      <a:cubicBezTo>
                        <a:pt x="0" y="323"/>
                        <a:pt x="110" y="333"/>
                        <a:pt x="172" y="336"/>
                      </a:cubicBezTo>
                      <a:cubicBezTo>
                        <a:pt x="296" y="343"/>
                        <a:pt x="420" y="344"/>
                        <a:pt x="544" y="348"/>
                      </a:cubicBezTo>
                      <a:cubicBezTo>
                        <a:pt x="496" y="372"/>
                        <a:pt x="448" y="396"/>
                        <a:pt x="400" y="420"/>
                      </a:cubicBezTo>
                      <a:cubicBezTo>
                        <a:pt x="385" y="428"/>
                        <a:pt x="378" y="446"/>
                        <a:pt x="364" y="456"/>
                      </a:cubicBezTo>
                      <a:cubicBezTo>
                        <a:pt x="349" y="466"/>
                        <a:pt x="331" y="471"/>
                        <a:pt x="316" y="480"/>
                      </a:cubicBezTo>
                      <a:cubicBezTo>
                        <a:pt x="263" y="513"/>
                        <a:pt x="221" y="556"/>
                        <a:pt x="160" y="576"/>
                      </a:cubicBezTo>
                      <a:cubicBezTo>
                        <a:pt x="148" y="588"/>
                        <a:pt x="124" y="595"/>
                        <a:pt x="124" y="612"/>
                      </a:cubicBezTo>
                      <a:cubicBezTo>
                        <a:pt x="124" y="626"/>
                        <a:pt x="147" y="629"/>
                        <a:pt x="160" y="636"/>
                      </a:cubicBezTo>
                      <a:cubicBezTo>
                        <a:pt x="191" y="653"/>
                        <a:pt x="224" y="668"/>
                        <a:pt x="256" y="684"/>
                      </a:cubicBezTo>
                      <a:cubicBezTo>
                        <a:pt x="346" y="729"/>
                        <a:pt x="456" y="692"/>
                        <a:pt x="556" y="696"/>
                      </a:cubicBezTo>
                      <a:cubicBezTo>
                        <a:pt x="616" y="704"/>
                        <a:pt x="678" y="704"/>
                        <a:pt x="736" y="720"/>
                      </a:cubicBezTo>
                      <a:cubicBezTo>
                        <a:pt x="752" y="724"/>
                        <a:pt x="704" y="731"/>
                        <a:pt x="688" y="732"/>
                      </a:cubicBezTo>
                      <a:cubicBezTo>
                        <a:pt x="604" y="739"/>
                        <a:pt x="520" y="740"/>
                        <a:pt x="436" y="744"/>
                      </a:cubicBezTo>
                      <a:cubicBezTo>
                        <a:pt x="453" y="795"/>
                        <a:pt x="448" y="767"/>
                        <a:pt x="448" y="828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9" name="Freeform 49"/>
                <p:cNvSpPr>
                  <a:spLocks/>
                </p:cNvSpPr>
                <p:nvPr/>
              </p:nvSpPr>
              <p:spPr bwMode="auto">
                <a:xfrm>
                  <a:off x="2789" y="890"/>
                  <a:ext cx="998" cy="420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48" y="291"/>
                    </a:cxn>
                    <a:cxn ang="0">
                      <a:pos x="60" y="243"/>
                    </a:cxn>
                    <a:cxn ang="0">
                      <a:pos x="96" y="219"/>
                    </a:cxn>
                    <a:cxn ang="0">
                      <a:pos x="192" y="123"/>
                    </a:cxn>
                    <a:cxn ang="0">
                      <a:pos x="288" y="243"/>
                    </a:cxn>
                    <a:cxn ang="0">
                      <a:pos x="300" y="279"/>
                    </a:cxn>
                    <a:cxn ang="0">
                      <a:pos x="312" y="219"/>
                    </a:cxn>
                    <a:cxn ang="0">
                      <a:pos x="336" y="171"/>
                    </a:cxn>
                    <a:cxn ang="0">
                      <a:pos x="360" y="87"/>
                    </a:cxn>
                    <a:cxn ang="0">
                      <a:pos x="384" y="51"/>
                    </a:cxn>
                    <a:cxn ang="0">
                      <a:pos x="396" y="15"/>
                    </a:cxn>
                    <a:cxn ang="0">
                      <a:pos x="444" y="171"/>
                    </a:cxn>
                    <a:cxn ang="0">
                      <a:pos x="480" y="195"/>
                    </a:cxn>
                    <a:cxn ang="0">
                      <a:pos x="612" y="135"/>
                    </a:cxn>
                    <a:cxn ang="0">
                      <a:pos x="936" y="87"/>
                    </a:cxn>
                    <a:cxn ang="0">
                      <a:pos x="1068" y="15"/>
                    </a:cxn>
                    <a:cxn ang="0">
                      <a:pos x="1116" y="3"/>
                    </a:cxn>
                    <a:cxn ang="0">
                      <a:pos x="1008" y="27"/>
                    </a:cxn>
                    <a:cxn ang="0">
                      <a:pos x="972" y="63"/>
                    </a:cxn>
                    <a:cxn ang="0">
                      <a:pos x="924" y="87"/>
                    </a:cxn>
                    <a:cxn ang="0">
                      <a:pos x="876" y="123"/>
                    </a:cxn>
                  </a:cxnLst>
                  <a:rect l="0" t="0" r="r" b="b"/>
                  <a:pathLst>
                    <a:path w="1132" h="375">
                      <a:moveTo>
                        <a:pt x="0" y="375"/>
                      </a:moveTo>
                      <a:cubicBezTo>
                        <a:pt x="14" y="346"/>
                        <a:pt x="35" y="321"/>
                        <a:pt x="48" y="291"/>
                      </a:cubicBezTo>
                      <a:cubicBezTo>
                        <a:pt x="54" y="276"/>
                        <a:pt x="51" y="257"/>
                        <a:pt x="60" y="243"/>
                      </a:cubicBezTo>
                      <a:cubicBezTo>
                        <a:pt x="68" y="231"/>
                        <a:pt x="86" y="229"/>
                        <a:pt x="96" y="219"/>
                      </a:cubicBezTo>
                      <a:cubicBezTo>
                        <a:pt x="142" y="173"/>
                        <a:pt x="128" y="144"/>
                        <a:pt x="192" y="123"/>
                      </a:cubicBezTo>
                      <a:cubicBezTo>
                        <a:pt x="239" y="154"/>
                        <a:pt x="254" y="198"/>
                        <a:pt x="288" y="243"/>
                      </a:cubicBezTo>
                      <a:cubicBezTo>
                        <a:pt x="292" y="255"/>
                        <a:pt x="291" y="288"/>
                        <a:pt x="300" y="279"/>
                      </a:cubicBezTo>
                      <a:cubicBezTo>
                        <a:pt x="314" y="265"/>
                        <a:pt x="306" y="238"/>
                        <a:pt x="312" y="219"/>
                      </a:cubicBezTo>
                      <a:cubicBezTo>
                        <a:pt x="318" y="202"/>
                        <a:pt x="329" y="187"/>
                        <a:pt x="336" y="171"/>
                      </a:cubicBezTo>
                      <a:cubicBezTo>
                        <a:pt x="346" y="147"/>
                        <a:pt x="350" y="110"/>
                        <a:pt x="360" y="87"/>
                      </a:cubicBezTo>
                      <a:cubicBezTo>
                        <a:pt x="366" y="74"/>
                        <a:pt x="378" y="64"/>
                        <a:pt x="384" y="51"/>
                      </a:cubicBezTo>
                      <a:cubicBezTo>
                        <a:pt x="390" y="40"/>
                        <a:pt x="392" y="27"/>
                        <a:pt x="396" y="15"/>
                      </a:cubicBezTo>
                      <a:cubicBezTo>
                        <a:pt x="482" y="44"/>
                        <a:pt x="454" y="91"/>
                        <a:pt x="444" y="171"/>
                      </a:cubicBezTo>
                      <a:cubicBezTo>
                        <a:pt x="456" y="179"/>
                        <a:pt x="466" y="193"/>
                        <a:pt x="480" y="195"/>
                      </a:cubicBezTo>
                      <a:cubicBezTo>
                        <a:pt x="580" y="208"/>
                        <a:pt x="506" y="152"/>
                        <a:pt x="612" y="135"/>
                      </a:cubicBezTo>
                      <a:cubicBezTo>
                        <a:pt x="872" y="94"/>
                        <a:pt x="764" y="109"/>
                        <a:pt x="936" y="87"/>
                      </a:cubicBezTo>
                      <a:cubicBezTo>
                        <a:pt x="1119" y="26"/>
                        <a:pt x="901" y="108"/>
                        <a:pt x="1068" y="15"/>
                      </a:cubicBezTo>
                      <a:cubicBezTo>
                        <a:pt x="1082" y="7"/>
                        <a:pt x="1132" y="0"/>
                        <a:pt x="1116" y="3"/>
                      </a:cubicBezTo>
                      <a:cubicBezTo>
                        <a:pt x="1080" y="10"/>
                        <a:pt x="1044" y="19"/>
                        <a:pt x="1008" y="27"/>
                      </a:cubicBezTo>
                      <a:cubicBezTo>
                        <a:pt x="996" y="39"/>
                        <a:pt x="986" y="53"/>
                        <a:pt x="972" y="63"/>
                      </a:cubicBezTo>
                      <a:cubicBezTo>
                        <a:pt x="957" y="73"/>
                        <a:pt x="938" y="76"/>
                        <a:pt x="924" y="87"/>
                      </a:cubicBezTo>
                      <a:cubicBezTo>
                        <a:pt x="873" y="130"/>
                        <a:pt x="927" y="123"/>
                        <a:pt x="876" y="123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0" name="Freeform 50"/>
                <p:cNvSpPr>
                  <a:spLocks/>
                </p:cNvSpPr>
                <p:nvPr/>
              </p:nvSpPr>
              <p:spPr bwMode="auto">
                <a:xfrm>
                  <a:off x="1292" y="890"/>
                  <a:ext cx="840" cy="433"/>
                </a:xfrm>
                <a:custGeom>
                  <a:avLst/>
                  <a:gdLst/>
                  <a:ahLst/>
                  <a:cxnLst>
                    <a:cxn ang="0">
                      <a:pos x="0" y="433"/>
                    </a:cxn>
                    <a:cxn ang="0">
                      <a:pos x="192" y="289"/>
                    </a:cxn>
                    <a:cxn ang="0">
                      <a:pos x="264" y="217"/>
                    </a:cxn>
                    <a:cxn ang="0">
                      <a:pos x="348" y="97"/>
                    </a:cxn>
                    <a:cxn ang="0">
                      <a:pos x="372" y="49"/>
                    </a:cxn>
                    <a:cxn ang="0">
                      <a:pos x="420" y="25"/>
                    </a:cxn>
                    <a:cxn ang="0">
                      <a:pos x="456" y="349"/>
                    </a:cxn>
                    <a:cxn ang="0">
                      <a:pos x="588" y="217"/>
                    </a:cxn>
                    <a:cxn ang="0">
                      <a:pos x="720" y="133"/>
                    </a:cxn>
                    <a:cxn ang="0">
                      <a:pos x="768" y="61"/>
                    </a:cxn>
                    <a:cxn ang="0">
                      <a:pos x="756" y="37"/>
                    </a:cxn>
                    <a:cxn ang="0">
                      <a:pos x="804" y="169"/>
                    </a:cxn>
                    <a:cxn ang="0">
                      <a:pos x="840" y="217"/>
                    </a:cxn>
                  </a:cxnLst>
                  <a:rect l="0" t="0" r="r" b="b"/>
                  <a:pathLst>
                    <a:path w="840" h="433">
                      <a:moveTo>
                        <a:pt x="0" y="433"/>
                      </a:moveTo>
                      <a:cubicBezTo>
                        <a:pt x="68" y="388"/>
                        <a:pt x="120" y="325"/>
                        <a:pt x="192" y="289"/>
                      </a:cubicBezTo>
                      <a:cubicBezTo>
                        <a:pt x="249" y="204"/>
                        <a:pt x="175" y="306"/>
                        <a:pt x="264" y="217"/>
                      </a:cubicBezTo>
                      <a:cubicBezTo>
                        <a:pt x="279" y="202"/>
                        <a:pt x="344" y="105"/>
                        <a:pt x="348" y="97"/>
                      </a:cubicBezTo>
                      <a:cubicBezTo>
                        <a:pt x="356" y="81"/>
                        <a:pt x="359" y="62"/>
                        <a:pt x="372" y="49"/>
                      </a:cubicBezTo>
                      <a:cubicBezTo>
                        <a:pt x="385" y="36"/>
                        <a:pt x="404" y="33"/>
                        <a:pt x="420" y="25"/>
                      </a:cubicBezTo>
                      <a:cubicBezTo>
                        <a:pt x="435" y="144"/>
                        <a:pt x="448" y="219"/>
                        <a:pt x="456" y="349"/>
                      </a:cubicBezTo>
                      <a:cubicBezTo>
                        <a:pt x="542" y="234"/>
                        <a:pt x="494" y="274"/>
                        <a:pt x="588" y="217"/>
                      </a:cubicBezTo>
                      <a:cubicBezTo>
                        <a:pt x="625" y="161"/>
                        <a:pt x="654" y="146"/>
                        <a:pt x="720" y="133"/>
                      </a:cubicBezTo>
                      <a:cubicBezTo>
                        <a:pt x="777" y="76"/>
                        <a:pt x="742" y="122"/>
                        <a:pt x="768" y="61"/>
                      </a:cubicBezTo>
                      <a:cubicBezTo>
                        <a:pt x="792" y="4"/>
                        <a:pt x="812" y="0"/>
                        <a:pt x="756" y="37"/>
                      </a:cubicBezTo>
                      <a:cubicBezTo>
                        <a:pt x="772" y="94"/>
                        <a:pt x="775" y="122"/>
                        <a:pt x="804" y="169"/>
                      </a:cubicBezTo>
                      <a:cubicBezTo>
                        <a:pt x="815" y="186"/>
                        <a:pt x="840" y="217"/>
                        <a:pt x="840" y="217"/>
                      </a:cubicBezTo>
                    </a:path>
                  </a:pathLst>
                </a:custGeom>
                <a:noFill/>
                <a:ln w="3810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1" name="Freeform 51"/>
                <p:cNvSpPr>
                  <a:spLocks/>
                </p:cNvSpPr>
                <p:nvPr/>
              </p:nvSpPr>
              <p:spPr bwMode="auto">
                <a:xfrm>
                  <a:off x="748" y="1978"/>
                  <a:ext cx="579" cy="601"/>
                </a:xfrm>
                <a:custGeom>
                  <a:avLst/>
                  <a:gdLst/>
                  <a:ahLst/>
                  <a:cxnLst>
                    <a:cxn ang="0">
                      <a:pos x="96" y="5"/>
                    </a:cxn>
                    <a:cxn ang="0">
                      <a:pos x="12" y="17"/>
                    </a:cxn>
                    <a:cxn ang="0">
                      <a:pos x="48" y="41"/>
                    </a:cxn>
                    <a:cxn ang="0">
                      <a:pos x="60" y="77"/>
                    </a:cxn>
                    <a:cxn ang="0">
                      <a:pos x="108" y="101"/>
                    </a:cxn>
                    <a:cxn ang="0">
                      <a:pos x="168" y="137"/>
                    </a:cxn>
                    <a:cxn ang="0">
                      <a:pos x="240" y="161"/>
                    </a:cxn>
                    <a:cxn ang="0">
                      <a:pos x="372" y="221"/>
                    </a:cxn>
                    <a:cxn ang="0">
                      <a:pos x="168" y="281"/>
                    </a:cxn>
                    <a:cxn ang="0">
                      <a:pos x="12" y="329"/>
                    </a:cxn>
                    <a:cxn ang="0">
                      <a:pos x="156" y="365"/>
                    </a:cxn>
                    <a:cxn ang="0">
                      <a:pos x="108" y="449"/>
                    </a:cxn>
                    <a:cxn ang="0">
                      <a:pos x="132" y="509"/>
                    </a:cxn>
                    <a:cxn ang="0">
                      <a:pos x="588" y="497"/>
                    </a:cxn>
                    <a:cxn ang="0">
                      <a:pos x="624" y="473"/>
                    </a:cxn>
                  </a:cxnLst>
                  <a:rect l="0" t="0" r="r" b="b"/>
                  <a:pathLst>
                    <a:path w="624" h="509">
                      <a:moveTo>
                        <a:pt x="96" y="5"/>
                      </a:moveTo>
                      <a:cubicBezTo>
                        <a:pt x="68" y="9"/>
                        <a:pt x="35" y="0"/>
                        <a:pt x="12" y="17"/>
                      </a:cubicBezTo>
                      <a:cubicBezTo>
                        <a:pt x="0" y="26"/>
                        <a:pt x="39" y="30"/>
                        <a:pt x="48" y="41"/>
                      </a:cubicBezTo>
                      <a:cubicBezTo>
                        <a:pt x="56" y="51"/>
                        <a:pt x="51" y="68"/>
                        <a:pt x="60" y="77"/>
                      </a:cubicBezTo>
                      <a:cubicBezTo>
                        <a:pt x="73" y="90"/>
                        <a:pt x="92" y="92"/>
                        <a:pt x="108" y="101"/>
                      </a:cubicBezTo>
                      <a:cubicBezTo>
                        <a:pt x="128" y="112"/>
                        <a:pt x="147" y="127"/>
                        <a:pt x="168" y="137"/>
                      </a:cubicBezTo>
                      <a:cubicBezTo>
                        <a:pt x="191" y="147"/>
                        <a:pt x="240" y="161"/>
                        <a:pt x="240" y="161"/>
                      </a:cubicBezTo>
                      <a:cubicBezTo>
                        <a:pt x="287" y="196"/>
                        <a:pt x="318" y="203"/>
                        <a:pt x="372" y="221"/>
                      </a:cubicBezTo>
                      <a:cubicBezTo>
                        <a:pt x="320" y="325"/>
                        <a:pt x="369" y="262"/>
                        <a:pt x="168" y="281"/>
                      </a:cubicBezTo>
                      <a:cubicBezTo>
                        <a:pt x="106" y="287"/>
                        <a:pt x="66" y="302"/>
                        <a:pt x="12" y="329"/>
                      </a:cubicBezTo>
                      <a:cubicBezTo>
                        <a:pt x="66" y="342"/>
                        <a:pt x="301" y="329"/>
                        <a:pt x="156" y="365"/>
                      </a:cubicBezTo>
                      <a:cubicBezTo>
                        <a:pt x="147" y="379"/>
                        <a:pt x="108" y="434"/>
                        <a:pt x="108" y="449"/>
                      </a:cubicBezTo>
                      <a:cubicBezTo>
                        <a:pt x="108" y="471"/>
                        <a:pt x="124" y="489"/>
                        <a:pt x="132" y="509"/>
                      </a:cubicBezTo>
                      <a:cubicBezTo>
                        <a:pt x="284" y="505"/>
                        <a:pt x="436" y="508"/>
                        <a:pt x="588" y="497"/>
                      </a:cubicBezTo>
                      <a:cubicBezTo>
                        <a:pt x="602" y="496"/>
                        <a:pt x="624" y="473"/>
                        <a:pt x="624" y="473"/>
                      </a:cubicBezTo>
                    </a:path>
                  </a:pathLst>
                </a:custGeom>
                <a:noFill/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2" name="Freeform 52"/>
                <p:cNvSpPr>
                  <a:spLocks/>
                </p:cNvSpPr>
                <p:nvPr/>
              </p:nvSpPr>
              <p:spPr bwMode="auto">
                <a:xfrm>
                  <a:off x="567" y="2795"/>
                  <a:ext cx="599" cy="1133"/>
                </a:xfrm>
                <a:custGeom>
                  <a:avLst/>
                  <a:gdLst/>
                  <a:ahLst/>
                  <a:cxnLst>
                    <a:cxn ang="0">
                      <a:pos x="300" y="0"/>
                    </a:cxn>
                    <a:cxn ang="0">
                      <a:pos x="84" y="36"/>
                    </a:cxn>
                    <a:cxn ang="0">
                      <a:pos x="72" y="192"/>
                    </a:cxn>
                    <a:cxn ang="0">
                      <a:pos x="372" y="204"/>
                    </a:cxn>
                    <a:cxn ang="0">
                      <a:pos x="540" y="276"/>
                    </a:cxn>
                    <a:cxn ang="0">
                      <a:pos x="504" y="468"/>
                    </a:cxn>
                    <a:cxn ang="0">
                      <a:pos x="336" y="480"/>
                    </a:cxn>
                    <a:cxn ang="0">
                      <a:pos x="252" y="516"/>
                    </a:cxn>
                    <a:cxn ang="0">
                      <a:pos x="216" y="540"/>
                    </a:cxn>
                    <a:cxn ang="0">
                      <a:pos x="96" y="564"/>
                    </a:cxn>
                    <a:cxn ang="0">
                      <a:pos x="0" y="636"/>
                    </a:cxn>
                    <a:cxn ang="0">
                      <a:pos x="120" y="732"/>
                    </a:cxn>
                    <a:cxn ang="0">
                      <a:pos x="156" y="744"/>
                    </a:cxn>
                    <a:cxn ang="0">
                      <a:pos x="468" y="756"/>
                    </a:cxn>
                    <a:cxn ang="0">
                      <a:pos x="384" y="780"/>
                    </a:cxn>
                    <a:cxn ang="0">
                      <a:pos x="360" y="816"/>
                    </a:cxn>
                    <a:cxn ang="0">
                      <a:pos x="228" y="888"/>
                    </a:cxn>
                    <a:cxn ang="0">
                      <a:pos x="120" y="1044"/>
                    </a:cxn>
                    <a:cxn ang="0">
                      <a:pos x="84" y="1152"/>
                    </a:cxn>
                    <a:cxn ang="0">
                      <a:pos x="72" y="1188"/>
                    </a:cxn>
                    <a:cxn ang="0">
                      <a:pos x="84" y="1248"/>
                    </a:cxn>
                    <a:cxn ang="0">
                      <a:pos x="144" y="1260"/>
                    </a:cxn>
                    <a:cxn ang="0">
                      <a:pos x="360" y="1236"/>
                    </a:cxn>
                    <a:cxn ang="0">
                      <a:pos x="528" y="1188"/>
                    </a:cxn>
                  </a:cxnLst>
                  <a:rect l="0" t="0" r="r" b="b"/>
                  <a:pathLst>
                    <a:path w="599" h="1262">
                      <a:moveTo>
                        <a:pt x="300" y="0"/>
                      </a:moveTo>
                      <a:cubicBezTo>
                        <a:pt x="228" y="18"/>
                        <a:pt x="156" y="18"/>
                        <a:pt x="84" y="36"/>
                      </a:cubicBezTo>
                      <a:cubicBezTo>
                        <a:pt x="77" y="58"/>
                        <a:pt x="31" y="181"/>
                        <a:pt x="72" y="192"/>
                      </a:cubicBezTo>
                      <a:cubicBezTo>
                        <a:pt x="169" y="218"/>
                        <a:pt x="272" y="200"/>
                        <a:pt x="372" y="204"/>
                      </a:cubicBezTo>
                      <a:cubicBezTo>
                        <a:pt x="432" y="224"/>
                        <a:pt x="487" y="241"/>
                        <a:pt x="540" y="276"/>
                      </a:cubicBezTo>
                      <a:cubicBezTo>
                        <a:pt x="574" y="328"/>
                        <a:pt x="599" y="451"/>
                        <a:pt x="504" y="468"/>
                      </a:cubicBezTo>
                      <a:cubicBezTo>
                        <a:pt x="449" y="478"/>
                        <a:pt x="392" y="476"/>
                        <a:pt x="336" y="480"/>
                      </a:cubicBezTo>
                      <a:cubicBezTo>
                        <a:pt x="246" y="540"/>
                        <a:pt x="360" y="470"/>
                        <a:pt x="252" y="516"/>
                      </a:cubicBezTo>
                      <a:cubicBezTo>
                        <a:pt x="239" y="522"/>
                        <a:pt x="229" y="534"/>
                        <a:pt x="216" y="540"/>
                      </a:cubicBezTo>
                      <a:cubicBezTo>
                        <a:pt x="193" y="550"/>
                        <a:pt x="112" y="561"/>
                        <a:pt x="96" y="564"/>
                      </a:cubicBezTo>
                      <a:cubicBezTo>
                        <a:pt x="49" y="595"/>
                        <a:pt x="32" y="588"/>
                        <a:pt x="0" y="636"/>
                      </a:cubicBezTo>
                      <a:cubicBezTo>
                        <a:pt x="20" y="716"/>
                        <a:pt x="40" y="705"/>
                        <a:pt x="120" y="732"/>
                      </a:cubicBezTo>
                      <a:cubicBezTo>
                        <a:pt x="132" y="736"/>
                        <a:pt x="156" y="744"/>
                        <a:pt x="156" y="744"/>
                      </a:cubicBezTo>
                      <a:cubicBezTo>
                        <a:pt x="244" y="700"/>
                        <a:pt x="376" y="746"/>
                        <a:pt x="468" y="756"/>
                      </a:cubicBezTo>
                      <a:cubicBezTo>
                        <a:pt x="440" y="765"/>
                        <a:pt x="408" y="764"/>
                        <a:pt x="384" y="780"/>
                      </a:cubicBezTo>
                      <a:cubicBezTo>
                        <a:pt x="372" y="788"/>
                        <a:pt x="372" y="808"/>
                        <a:pt x="360" y="816"/>
                      </a:cubicBezTo>
                      <a:cubicBezTo>
                        <a:pt x="319" y="845"/>
                        <a:pt x="270" y="860"/>
                        <a:pt x="228" y="888"/>
                      </a:cubicBezTo>
                      <a:cubicBezTo>
                        <a:pt x="197" y="934"/>
                        <a:pt x="143" y="993"/>
                        <a:pt x="120" y="1044"/>
                      </a:cubicBezTo>
                      <a:cubicBezTo>
                        <a:pt x="105" y="1079"/>
                        <a:pt x="96" y="1116"/>
                        <a:pt x="84" y="1152"/>
                      </a:cubicBezTo>
                      <a:cubicBezTo>
                        <a:pt x="80" y="1164"/>
                        <a:pt x="72" y="1188"/>
                        <a:pt x="72" y="1188"/>
                      </a:cubicBezTo>
                      <a:cubicBezTo>
                        <a:pt x="76" y="1208"/>
                        <a:pt x="70" y="1234"/>
                        <a:pt x="84" y="1248"/>
                      </a:cubicBezTo>
                      <a:cubicBezTo>
                        <a:pt x="98" y="1262"/>
                        <a:pt x="124" y="1261"/>
                        <a:pt x="144" y="1260"/>
                      </a:cubicBezTo>
                      <a:cubicBezTo>
                        <a:pt x="216" y="1257"/>
                        <a:pt x="288" y="1244"/>
                        <a:pt x="360" y="1236"/>
                      </a:cubicBezTo>
                      <a:cubicBezTo>
                        <a:pt x="411" y="1202"/>
                        <a:pt x="466" y="1188"/>
                        <a:pt x="528" y="1188"/>
                      </a:cubicBezTo>
                    </a:path>
                  </a:pathLst>
                </a:custGeom>
                <a:noFill/>
                <a:ln w="571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3" name="Arc 53"/>
                <p:cNvSpPr>
                  <a:spLocks/>
                </p:cNvSpPr>
                <p:nvPr/>
              </p:nvSpPr>
              <p:spPr bwMode="auto">
                <a:xfrm>
                  <a:off x="3742" y="1843"/>
                  <a:ext cx="136" cy="34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0953"/>
                    <a:gd name="T2" fmla="*/ 9592 w 21600"/>
                    <a:gd name="T3" fmla="*/ 40953 h 40953"/>
                    <a:gd name="T4" fmla="*/ 0 w 21600"/>
                    <a:gd name="T5" fmla="*/ 21600 h 40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0953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808"/>
                        <a:pt x="16947" y="37307"/>
                        <a:pt x="9592" y="40953"/>
                      </a:cubicBezTo>
                    </a:path>
                    <a:path w="21600" h="40953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9808"/>
                        <a:pt x="16947" y="37307"/>
                        <a:pt x="9592" y="409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4" name="Arc 54"/>
                <p:cNvSpPr>
                  <a:spLocks/>
                </p:cNvSpPr>
                <p:nvPr/>
              </p:nvSpPr>
              <p:spPr bwMode="auto">
                <a:xfrm>
                  <a:off x="3864" y="2614"/>
                  <a:ext cx="150" cy="287"/>
                </a:xfrm>
                <a:custGeom>
                  <a:avLst/>
                  <a:gdLst>
                    <a:gd name="G0" fmla="+- 2292 0 0"/>
                    <a:gd name="G1" fmla="+- 21600 0 0"/>
                    <a:gd name="G2" fmla="+- 21600 0 0"/>
                    <a:gd name="T0" fmla="*/ 2292 w 23892"/>
                    <a:gd name="T1" fmla="*/ 0 h 43200"/>
                    <a:gd name="T2" fmla="*/ 0 w 23892"/>
                    <a:gd name="T3" fmla="*/ 43078 h 43200"/>
                    <a:gd name="T4" fmla="*/ 2292 w 2389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892" h="43200" fill="none" extrusionOk="0">
                      <a:moveTo>
                        <a:pt x="2291" y="0"/>
                      </a:moveTo>
                      <a:cubicBezTo>
                        <a:pt x="14221" y="0"/>
                        <a:pt x="23892" y="9670"/>
                        <a:pt x="23892" y="21600"/>
                      </a:cubicBezTo>
                      <a:cubicBezTo>
                        <a:pt x="23892" y="33529"/>
                        <a:pt x="14221" y="43200"/>
                        <a:pt x="2292" y="43200"/>
                      </a:cubicBezTo>
                      <a:cubicBezTo>
                        <a:pt x="1526" y="43200"/>
                        <a:pt x="761" y="43159"/>
                        <a:pt x="-1" y="43078"/>
                      </a:cubicBezTo>
                    </a:path>
                    <a:path w="23892" h="43200" stroke="0" extrusionOk="0">
                      <a:moveTo>
                        <a:pt x="2291" y="0"/>
                      </a:moveTo>
                      <a:cubicBezTo>
                        <a:pt x="14221" y="0"/>
                        <a:pt x="23892" y="9670"/>
                        <a:pt x="23892" y="21600"/>
                      </a:cubicBezTo>
                      <a:cubicBezTo>
                        <a:pt x="23892" y="33529"/>
                        <a:pt x="14221" y="43200"/>
                        <a:pt x="2292" y="43200"/>
                      </a:cubicBezTo>
                      <a:cubicBezTo>
                        <a:pt x="1526" y="43200"/>
                        <a:pt x="761" y="43159"/>
                        <a:pt x="-1" y="43078"/>
                      </a:cubicBezTo>
                      <a:lnTo>
                        <a:pt x="2292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5" name="Arc 55"/>
                <p:cNvSpPr>
                  <a:spLocks/>
                </p:cNvSpPr>
                <p:nvPr/>
              </p:nvSpPr>
              <p:spPr bwMode="auto">
                <a:xfrm rot="3130412">
                  <a:off x="3352" y="3276"/>
                  <a:ext cx="159" cy="37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1774"/>
                    <a:gd name="T2" fmla="*/ 7719 w 21600"/>
                    <a:gd name="T3" fmla="*/ 41774 h 41774"/>
                    <a:gd name="T4" fmla="*/ 0 w 21600"/>
                    <a:gd name="T5" fmla="*/ 21600 h 4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774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</a:path>
                    <a:path w="21600" h="41774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6" name="Arc 56"/>
                <p:cNvSpPr>
                  <a:spLocks/>
                </p:cNvSpPr>
                <p:nvPr/>
              </p:nvSpPr>
              <p:spPr bwMode="auto">
                <a:xfrm rot="38250029">
                  <a:off x="2825" y="1478"/>
                  <a:ext cx="130" cy="221"/>
                </a:xfrm>
                <a:custGeom>
                  <a:avLst/>
                  <a:gdLst>
                    <a:gd name="G0" fmla="+- 2173 0 0"/>
                    <a:gd name="G1" fmla="+- 21600 0 0"/>
                    <a:gd name="G2" fmla="+- 21600 0 0"/>
                    <a:gd name="T0" fmla="*/ 2173 w 23773"/>
                    <a:gd name="T1" fmla="*/ 0 h 43200"/>
                    <a:gd name="T2" fmla="*/ 0 w 23773"/>
                    <a:gd name="T3" fmla="*/ 43090 h 43200"/>
                    <a:gd name="T4" fmla="*/ 2173 w 23773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773" h="43200" fill="none" extrusionOk="0">
                      <a:moveTo>
                        <a:pt x="2172" y="0"/>
                      </a:moveTo>
                      <a:cubicBezTo>
                        <a:pt x="14102" y="0"/>
                        <a:pt x="23773" y="9670"/>
                        <a:pt x="23773" y="21600"/>
                      </a:cubicBezTo>
                      <a:cubicBezTo>
                        <a:pt x="23773" y="33529"/>
                        <a:pt x="14102" y="43200"/>
                        <a:pt x="2173" y="43200"/>
                      </a:cubicBezTo>
                      <a:cubicBezTo>
                        <a:pt x="1447" y="43200"/>
                        <a:pt x="722" y="43163"/>
                        <a:pt x="-1" y="43090"/>
                      </a:cubicBezTo>
                    </a:path>
                    <a:path w="23773" h="43200" stroke="0" extrusionOk="0">
                      <a:moveTo>
                        <a:pt x="2172" y="0"/>
                      </a:moveTo>
                      <a:cubicBezTo>
                        <a:pt x="14102" y="0"/>
                        <a:pt x="23773" y="9670"/>
                        <a:pt x="23773" y="21600"/>
                      </a:cubicBezTo>
                      <a:cubicBezTo>
                        <a:pt x="23773" y="33529"/>
                        <a:pt x="14102" y="43200"/>
                        <a:pt x="2173" y="43200"/>
                      </a:cubicBezTo>
                      <a:cubicBezTo>
                        <a:pt x="1447" y="43200"/>
                        <a:pt x="722" y="43163"/>
                        <a:pt x="-1" y="43090"/>
                      </a:cubicBezTo>
                      <a:lnTo>
                        <a:pt x="2173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7" name="Arc 57"/>
                <p:cNvSpPr>
                  <a:spLocks/>
                </p:cNvSpPr>
                <p:nvPr/>
              </p:nvSpPr>
              <p:spPr bwMode="auto">
                <a:xfrm flipH="1">
                  <a:off x="1927" y="1616"/>
                  <a:ext cx="27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8" name="Arc 58"/>
                <p:cNvSpPr>
                  <a:spLocks/>
                </p:cNvSpPr>
                <p:nvPr/>
              </p:nvSpPr>
              <p:spPr bwMode="auto">
                <a:xfrm flipH="1">
                  <a:off x="1519" y="2342"/>
                  <a:ext cx="91" cy="2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3891"/>
                    <a:gd name="T2" fmla="*/ 17762 w 21600"/>
                    <a:gd name="T3" fmla="*/ 33891 h 33891"/>
                    <a:gd name="T4" fmla="*/ 0 w 21600"/>
                    <a:gd name="T5" fmla="*/ 21600 h 33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389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5991"/>
                        <a:pt x="20261" y="30279"/>
                        <a:pt x="17762" y="33891"/>
                      </a:cubicBezTo>
                    </a:path>
                    <a:path w="21600" h="3389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5991"/>
                        <a:pt x="20261" y="30279"/>
                        <a:pt x="17762" y="3389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39" name="Arc 59"/>
                <p:cNvSpPr>
                  <a:spLocks/>
                </p:cNvSpPr>
                <p:nvPr/>
              </p:nvSpPr>
              <p:spPr bwMode="auto">
                <a:xfrm rot="8222149">
                  <a:off x="2426" y="3430"/>
                  <a:ext cx="211" cy="345"/>
                </a:xfrm>
                <a:custGeom>
                  <a:avLst/>
                  <a:gdLst>
                    <a:gd name="G0" fmla="+- 8960 0 0"/>
                    <a:gd name="G1" fmla="+- 21600 0 0"/>
                    <a:gd name="G2" fmla="+- 21600 0 0"/>
                    <a:gd name="T0" fmla="*/ 0 w 30560"/>
                    <a:gd name="T1" fmla="*/ 1946 h 42521"/>
                    <a:gd name="T2" fmla="*/ 14332 w 30560"/>
                    <a:gd name="T3" fmla="*/ 42521 h 42521"/>
                    <a:gd name="T4" fmla="*/ 8960 w 30560"/>
                    <a:gd name="T5" fmla="*/ 21600 h 4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560" h="42521" fill="none" extrusionOk="0">
                      <a:moveTo>
                        <a:pt x="0" y="1946"/>
                      </a:moveTo>
                      <a:cubicBezTo>
                        <a:pt x="2812" y="663"/>
                        <a:pt x="5868" y="-1"/>
                        <a:pt x="8960" y="0"/>
                      </a:cubicBezTo>
                      <a:cubicBezTo>
                        <a:pt x="20889" y="0"/>
                        <a:pt x="30560" y="9670"/>
                        <a:pt x="30560" y="21600"/>
                      </a:cubicBezTo>
                      <a:cubicBezTo>
                        <a:pt x="30560" y="31460"/>
                        <a:pt x="23882" y="40068"/>
                        <a:pt x="14332" y="42521"/>
                      </a:cubicBezTo>
                    </a:path>
                    <a:path w="30560" h="42521" stroke="0" extrusionOk="0">
                      <a:moveTo>
                        <a:pt x="0" y="1946"/>
                      </a:moveTo>
                      <a:cubicBezTo>
                        <a:pt x="2812" y="663"/>
                        <a:pt x="5868" y="-1"/>
                        <a:pt x="8960" y="0"/>
                      </a:cubicBezTo>
                      <a:cubicBezTo>
                        <a:pt x="20889" y="0"/>
                        <a:pt x="30560" y="9670"/>
                        <a:pt x="30560" y="21600"/>
                      </a:cubicBezTo>
                      <a:cubicBezTo>
                        <a:pt x="30560" y="31460"/>
                        <a:pt x="23882" y="40068"/>
                        <a:pt x="14332" y="42521"/>
                      </a:cubicBezTo>
                      <a:lnTo>
                        <a:pt x="896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0" name="Arc 60"/>
                <p:cNvSpPr>
                  <a:spLocks/>
                </p:cNvSpPr>
                <p:nvPr/>
              </p:nvSpPr>
              <p:spPr bwMode="auto">
                <a:xfrm rot="8094440" flipV="1">
                  <a:off x="1599" y="2987"/>
                  <a:ext cx="249" cy="40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1774"/>
                    <a:gd name="T2" fmla="*/ 7719 w 21600"/>
                    <a:gd name="T3" fmla="*/ 41774 h 41774"/>
                    <a:gd name="T4" fmla="*/ 0 w 21600"/>
                    <a:gd name="T5" fmla="*/ 21600 h 4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774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</a:path>
                    <a:path w="21600" h="41774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0551"/>
                        <a:pt x="16079" y="38574"/>
                        <a:pt x="7718" y="41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832" y="1343"/>
                  <a:ext cx="1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800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42" name="Oval 62"/>
                <p:cNvSpPr>
                  <a:spLocks noChangeArrowheads="1"/>
                </p:cNvSpPr>
                <p:nvPr/>
              </p:nvSpPr>
              <p:spPr bwMode="auto">
                <a:xfrm>
                  <a:off x="4241" y="175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047" y="2674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30</a:t>
                  </a:r>
                </a:p>
              </p:txBody>
            </p:sp>
            <p:sp>
              <p:nvSpPr>
                <p:cNvPr id="378944" name="Oval 64"/>
                <p:cNvSpPr>
                  <a:spLocks noChangeArrowheads="1"/>
                </p:cNvSpPr>
                <p:nvPr/>
              </p:nvSpPr>
              <p:spPr bwMode="auto">
                <a:xfrm>
                  <a:off x="1383" y="2341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4" y="3611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50</a:t>
                  </a:r>
                </a:p>
              </p:txBody>
            </p:sp>
            <p:sp>
              <p:nvSpPr>
                <p:cNvPr id="378946" name="Oval 66"/>
                <p:cNvSpPr>
                  <a:spLocks noChangeArrowheads="1"/>
                </p:cNvSpPr>
                <p:nvPr/>
              </p:nvSpPr>
              <p:spPr bwMode="auto">
                <a:xfrm>
                  <a:off x="3606" y="3611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960" y="3672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60</a:t>
                  </a:r>
                </a:p>
              </p:txBody>
            </p:sp>
            <p:sp>
              <p:nvSpPr>
                <p:cNvPr id="378948" name="Oval 68"/>
                <p:cNvSpPr>
                  <a:spLocks noChangeArrowheads="1"/>
                </p:cNvSpPr>
                <p:nvPr/>
              </p:nvSpPr>
              <p:spPr bwMode="auto">
                <a:xfrm>
                  <a:off x="2245" y="370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111" y="3067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40</a:t>
                  </a:r>
                </a:p>
              </p:txBody>
            </p:sp>
            <p:sp>
              <p:nvSpPr>
                <p:cNvPr id="378950" name="Oval 70"/>
                <p:cNvSpPr>
                  <a:spLocks noChangeArrowheads="1"/>
                </p:cNvSpPr>
                <p:nvPr/>
              </p:nvSpPr>
              <p:spPr bwMode="auto">
                <a:xfrm>
                  <a:off x="1428" y="3112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098" y="2266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20</a:t>
                  </a:r>
                </a:p>
              </p:txBody>
            </p:sp>
            <p:sp>
              <p:nvSpPr>
                <p:cNvPr id="378952" name="Oval 72"/>
                <p:cNvSpPr>
                  <a:spLocks noChangeArrowheads="1"/>
                </p:cNvSpPr>
                <p:nvPr/>
              </p:nvSpPr>
              <p:spPr bwMode="auto">
                <a:xfrm>
                  <a:off x="1973" y="1343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701" y="1343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45</a:t>
                  </a:r>
                </a:p>
              </p:txBody>
            </p:sp>
            <p:sp>
              <p:nvSpPr>
                <p:cNvPr id="378954" name="Rectangle 74"/>
                <p:cNvSpPr>
                  <a:spLocks noChangeArrowheads="1"/>
                </p:cNvSpPr>
                <p:nvPr/>
              </p:nvSpPr>
              <p:spPr bwMode="auto">
                <a:xfrm>
                  <a:off x="3992" y="1712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30</a:t>
                  </a:r>
                </a:p>
              </p:txBody>
            </p:sp>
            <p:sp>
              <p:nvSpPr>
                <p:cNvPr id="378955" name="Oval 75"/>
                <p:cNvSpPr>
                  <a:spLocks noChangeArrowheads="1"/>
                </p:cNvSpPr>
                <p:nvPr/>
              </p:nvSpPr>
              <p:spPr bwMode="auto">
                <a:xfrm>
                  <a:off x="4286" y="2659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9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822" y="1223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800">
                      <a:solidFill>
                        <a:srgbClr val="08080C"/>
                      </a:solidFill>
                    </a:rPr>
                    <a:t>33</a:t>
                  </a:r>
                </a:p>
              </p:txBody>
            </p:sp>
            <p:sp>
              <p:nvSpPr>
                <p:cNvPr id="378957" name="Oval 77"/>
                <p:cNvSpPr>
                  <a:spLocks noChangeArrowheads="1"/>
                </p:cNvSpPr>
                <p:nvPr/>
              </p:nvSpPr>
              <p:spPr bwMode="auto">
                <a:xfrm>
                  <a:off x="3107" y="1207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>
                    <a:solidFill>
                      <a:srgbClr val="08080C"/>
                    </a:solidFill>
                  </a:endParaRPr>
                </a:p>
              </p:txBody>
            </p:sp>
            <p:sp>
              <p:nvSpPr>
                <p:cNvPr id="378958" name="Oval 78"/>
                <p:cNvSpPr>
                  <a:spLocks noChangeArrowheads="1"/>
                </p:cNvSpPr>
                <p:nvPr/>
              </p:nvSpPr>
              <p:spPr bwMode="auto">
                <a:xfrm>
                  <a:off x="4422" y="2795"/>
                  <a:ext cx="45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930525" y="2713038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Arial" charset="0"/>
            </a:endParaRPr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98" name="Rectangle 54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402" name="Rectangle 58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776288"/>
            <a:ext cx="88868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C:\Documents and Settings\777\Рабочий стол\КОНКУРС\34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3624755" cy="4143404"/>
          </a:xfrm>
          <a:prstGeom prst="rect">
            <a:avLst/>
          </a:prstGeom>
          <a:noFill/>
        </p:spPr>
      </p:pic>
      <p:pic>
        <p:nvPicPr>
          <p:cNvPr id="10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905892"/>
            <a:ext cx="1643074" cy="395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/>
      <p:bldP spid="57396" grpId="0" animBg="1"/>
      <p:bldP spid="57398" grpId="0" animBg="1"/>
      <p:bldP spid="57400" grpId="0" animBg="1"/>
      <p:bldP spid="574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aska_rus_nar_n.motuz_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1430" y="0"/>
            <a:ext cx="5912570" cy="4214818"/>
          </a:xfrm>
        </p:spPr>
      </p:pic>
      <p:pic>
        <p:nvPicPr>
          <p:cNvPr id="5" name="Picture 2" descr="урок по теме &quot;Углы&quot; 5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1643074" cy="395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Oleg_Ramodin_po_shuchemu_velenyu_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32083" y="0"/>
            <a:ext cx="10575579" cy="6858000"/>
          </a:xfrm>
        </p:spPr>
      </p:pic>
      <p:sp>
        <p:nvSpPr>
          <p:cNvPr id="5" name="Овальная выноска 4"/>
          <p:cNvSpPr/>
          <p:nvPr/>
        </p:nvSpPr>
        <p:spPr>
          <a:xfrm rot="436804">
            <a:off x="5584476" y="-79319"/>
            <a:ext cx="3447318" cy="2968370"/>
          </a:xfrm>
          <a:prstGeom prst="wedgeEllipseCallout">
            <a:avLst>
              <a:gd name="adj1" fmla="val -95752"/>
              <a:gd name="adj2" fmla="val 46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00FF"/>
                </a:solidFill>
              </a:rPr>
              <a:t>Постройте угол 160</a:t>
            </a:r>
            <a:r>
              <a:rPr lang="ru-RU" sz="3200" baseline="30000" dirty="0" smtClean="0">
                <a:solidFill>
                  <a:srgbClr val="0000FF"/>
                </a:solidFill>
              </a:rPr>
              <a:t>0</a:t>
            </a:r>
            <a:r>
              <a:rPr lang="ru-RU" sz="3200" dirty="0" smtClean="0">
                <a:solidFill>
                  <a:srgbClr val="0000FF"/>
                </a:solidFill>
              </a:rPr>
              <a:t>, проведите биссектрису</a:t>
            </a:r>
            <a:endParaRPr lang="ru-RU" sz="32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081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 – поднялись, потянулись.</a:t>
            </a:r>
          </a:p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Два – согнулись, разогнулись.</a:t>
            </a:r>
          </a:p>
          <a:p>
            <a:pPr algn="ctr"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Три – в ладоши три хлопка,</a:t>
            </a:r>
          </a:p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Головою три кивка.</a:t>
            </a:r>
          </a:p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четыре – руки шире.</a:t>
            </a:r>
          </a:p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Пять – руками помахать.</a:t>
            </a:r>
          </a:p>
          <a:p>
            <a:pPr algn="ctr"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Шесть – за парту тихо сесть.</a:t>
            </a:r>
          </a:p>
        </p:txBody>
      </p:sp>
      <p:pic>
        <p:nvPicPr>
          <p:cNvPr id="89092" name="Picture 4" descr="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724400"/>
            <a:ext cx="133191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2025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Рисунок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229225"/>
            <a:ext cx="23034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4" descr="Рисунок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072063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skazka_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1931"/>
            <a:ext cx="9144000" cy="6879931"/>
          </a:xfrm>
        </p:spPr>
      </p:pic>
      <p:sp>
        <p:nvSpPr>
          <p:cNvPr id="5" name="Овальная выноска 4"/>
          <p:cNvSpPr/>
          <p:nvPr/>
        </p:nvSpPr>
        <p:spPr>
          <a:xfrm rot="436804">
            <a:off x="6232493" y="450961"/>
            <a:ext cx="2765566" cy="2479314"/>
          </a:xfrm>
          <a:prstGeom prst="wedgeEllipseCallout">
            <a:avLst>
              <a:gd name="adj1" fmla="val -38617"/>
              <a:gd name="adj2" fmla="val 73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FF"/>
                </a:solidFill>
              </a:rPr>
              <a:t>Постройте треугольник, измерьте его углы и найдите их сумму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236854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Решите кроссворд</a:t>
            </a:r>
            <a:endParaRPr lang="ru-RU" dirty="0"/>
          </a:p>
        </p:txBody>
      </p:sp>
      <p:pic>
        <p:nvPicPr>
          <p:cNvPr id="4" name="Содержимое 3" descr="Oleg_Ramodin_letuchii_korabl_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0998"/>
            <a:ext cx="5357818" cy="6868998"/>
          </a:xfrm>
        </p:spPr>
      </p:pic>
      <p:pic>
        <p:nvPicPr>
          <p:cNvPr id="5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4"/>
          <a:srcRect b="2173"/>
          <a:stretch>
            <a:fillRect/>
          </a:stretch>
        </p:blipFill>
        <p:spPr bwMode="auto">
          <a:xfrm>
            <a:off x="6257925" y="2571720"/>
            <a:ext cx="28860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8595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358245" cy="3786216"/>
        </p:xfrm>
        <a:graphic>
          <a:graphicData uri="http://schemas.openxmlformats.org/drawingml/2006/table">
            <a:tbl>
              <a:tblPr/>
              <a:tblGrid>
                <a:gridCol w="642529"/>
                <a:gridCol w="651477"/>
                <a:gridCol w="638949"/>
                <a:gridCol w="648794"/>
                <a:gridCol w="645214"/>
                <a:gridCol w="641634"/>
                <a:gridCol w="652373"/>
                <a:gridCol w="651477"/>
                <a:gridCol w="646108"/>
                <a:gridCol w="661323"/>
                <a:gridCol w="652373"/>
                <a:gridCol w="612997"/>
                <a:gridCol w="612997"/>
              </a:tblGrid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Г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Л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572008"/>
            <a:ext cx="892971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1.Угол, величина которого равна 180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Единица измерения угла.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.Прибор для измерения углов.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Геометрическая фигура, образующая стороны угла.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8595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358245" cy="3786216"/>
        </p:xfrm>
        <a:graphic>
          <a:graphicData uri="http://schemas.openxmlformats.org/drawingml/2006/table">
            <a:tbl>
              <a:tblPr/>
              <a:tblGrid>
                <a:gridCol w="642529"/>
                <a:gridCol w="651477"/>
                <a:gridCol w="638949"/>
                <a:gridCol w="648794"/>
                <a:gridCol w="645214"/>
                <a:gridCol w="641634"/>
                <a:gridCol w="652373"/>
                <a:gridCol w="651477"/>
                <a:gridCol w="646108"/>
                <a:gridCol w="661323"/>
                <a:gridCol w="652373"/>
                <a:gridCol w="612997"/>
                <a:gridCol w="612997"/>
              </a:tblGrid>
              <a:tr h="946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Г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  <a:tab pos="685800" algn="l"/>
                        </a:tabLs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Л</a:t>
                      </a:r>
                      <a:endParaRPr lang="ru-RU" sz="36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572008"/>
            <a:ext cx="892971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1.Угол, величина которого равна 180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Единица измерения угла.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.Прибор для измерения углов.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9144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Геометрическая фигура, образующая стороны угла.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286808" cy="445611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Путешествие по </a:t>
            </a:r>
          </a:p>
          <a:p>
            <a:pPr algn="r">
              <a:buFontTx/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сказкам</a:t>
            </a:r>
            <a:endParaRPr lang="ru-RU" sz="96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396854"/>
          </a:xfrm>
        </p:spPr>
        <p:txBody>
          <a:bodyPr>
            <a:normAutofit fontScale="90000"/>
          </a:bodyPr>
          <a:lstStyle/>
          <a:p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Documents and Settings\777\Рабочий стол\КОНКУРС\44989066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275264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1500198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leg_Ramodingusi_lebedi_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4425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71604" y="214290"/>
            <a:ext cx="4429124" cy="1214422"/>
          </a:xfrm>
          <a:prstGeom prst="wedgeRoundRectCallout">
            <a:avLst>
              <a:gd name="adj1" fmla="val -71013"/>
              <a:gd name="adj2" fmla="val -6640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/>
              <a:t>  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663300"/>
                </a:solidFill>
                <a:latin typeface="Georgia" pitchFamily="18" charset="0"/>
              </a:rPr>
              <a:t>Найдите равные углы  </a:t>
            </a:r>
            <a:endParaRPr lang="ru-RU" dirty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leg_Ramodin_sestritcya_alenushka_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4402010" cy="5643602"/>
          </a:xfr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543573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kazka_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714876" y="5643578"/>
            <a:ext cx="4429124" cy="1214422"/>
          </a:xfrm>
          <a:prstGeom prst="wedgeRoundRectCallout">
            <a:avLst>
              <a:gd name="adj1" fmla="val -71013"/>
              <a:gd name="adj2" fmla="val -6640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/>
              <a:t>  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Найдите неизвестные углы на рисунке</a:t>
            </a:r>
            <a:endParaRPr lang="ru-RU" sz="24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yukarr_masha_i_medved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39"/>
            <a:ext cx="9144000" cy="685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5000"/>
            <a:ext cx="5043494" cy="1143000"/>
          </a:xfrm>
        </p:spPr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3"/>
          <a:srcRect b="2173"/>
          <a:stretch>
            <a:fillRect/>
          </a:stretch>
        </p:blipFill>
        <p:spPr bwMode="auto">
          <a:xfrm>
            <a:off x="6257925" y="2214554"/>
            <a:ext cx="2886075" cy="428628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rot="14770739">
            <a:off x="34094" y="416800"/>
            <a:ext cx="5905220" cy="5328256"/>
          </a:xfrm>
          <a:prstGeom prst="wedgeEllipseCallout">
            <a:avLst>
              <a:gd name="adj1" fmla="val -38617"/>
              <a:gd name="adj2" fmla="val 73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Наше путешествие подошло к концу. Мы встретились с героями многих сказок. Нам было очень интересно с вами. До новых встреч!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Постройте «геометрический этюд» из углов (6-7) и измерьте их градусную меру.</a:t>
            </a:r>
          </a:p>
          <a:p>
            <a:endParaRPr lang="ru-RU" dirty="0"/>
          </a:p>
        </p:txBody>
      </p:sp>
      <p:pic>
        <p:nvPicPr>
          <p:cNvPr id="4" name="Рисунок 3" descr="fa6fd07f69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3522945" cy="4082472"/>
          </a:xfrm>
          <a:prstGeom prst="rect">
            <a:avLst/>
          </a:prstGeom>
        </p:spPr>
      </p:pic>
      <p:pic>
        <p:nvPicPr>
          <p:cNvPr id="6" name="Рисунок 5" descr="slide0003_image0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928670"/>
            <a:ext cx="1571636" cy="160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43155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всё понял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6000" dirty="0" smtClean="0"/>
              <a:t>                 </a:t>
            </a:r>
            <a:r>
              <a:rPr lang="ru-RU" dirty="0" smtClean="0"/>
              <a:t>                          понял, но не всё</a:t>
            </a:r>
            <a:r>
              <a:rPr lang="ru-RU" sz="60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многое было непонятно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571604" y="1857364"/>
            <a:ext cx="2357454" cy="107157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571604" y="3214686"/>
            <a:ext cx="2786082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43042" y="3500438"/>
            <a:ext cx="2143140" cy="1214446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super_smilies0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143380"/>
            <a:ext cx="1284456" cy="1052832"/>
          </a:xfrm>
          <a:prstGeom prst="rect">
            <a:avLst/>
          </a:prstGeom>
        </p:spPr>
      </p:pic>
      <p:pic>
        <p:nvPicPr>
          <p:cNvPr id="14" name="Рисунок 13" descr="super_smilies0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86058"/>
            <a:ext cx="1280167" cy="1066806"/>
          </a:xfrm>
          <a:prstGeom prst="rect">
            <a:avLst/>
          </a:prstGeom>
        </p:spPr>
      </p:pic>
      <p:pic>
        <p:nvPicPr>
          <p:cNvPr id="15" name="Рисунок 14" descr="super_smilies0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285860"/>
            <a:ext cx="1238257" cy="1238257"/>
          </a:xfrm>
          <a:prstGeom prst="rect">
            <a:avLst/>
          </a:prstGeom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786058"/>
            <a:ext cx="1000132" cy="836613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Я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77\Рабочий стол\КОНКУРС\2450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500726" cy="5005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357826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3"/>
          <a:srcRect b="2173"/>
          <a:stretch>
            <a:fillRect/>
          </a:stretch>
        </p:blipFill>
        <p:spPr bwMode="auto">
          <a:xfrm>
            <a:off x="6257925" y="2214554"/>
            <a:ext cx="2886075" cy="428628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rot="14770739">
            <a:off x="34094" y="416800"/>
            <a:ext cx="5905220" cy="5328256"/>
          </a:xfrm>
          <a:prstGeom prst="wedgeEllipseCallout">
            <a:avLst>
              <a:gd name="adj1" fmla="val -38617"/>
              <a:gd name="adj2" fmla="val 73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Посадка  на  ковер – самолет  закончилась.  Мы  летим  в  царство  сказок.  Под  нами  тридевятое  царство. 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Ковер  опускается  вниз,  и  мы  с  вами  вступаем  на  сказочную  землю.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Вам  предстоит  дальняя  дорога  по  стране  сказок. 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3000364" y="3286124"/>
            <a:ext cx="5545137" cy="2187575"/>
          </a:xfrm>
          <a:prstGeom prst="wedgeRoundRectCallout">
            <a:avLst>
              <a:gd name="adj1" fmla="val -71013"/>
              <a:gd name="adj2" fmla="val -6640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/>
              <a:t>  </a:t>
            </a:r>
            <a:endParaRPr lang="ru-RU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0243" name="Picture 3" descr="C:\Documents and Settings\777\Рабочий стол\КОНКУРС\18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2155" y="0"/>
            <a:ext cx="9206155" cy="5572140"/>
          </a:xfrm>
          <a:prstGeom prst="rect">
            <a:avLst/>
          </a:prstGeom>
          <a:noFill/>
        </p:spPr>
      </p:pic>
      <p:pic>
        <p:nvPicPr>
          <p:cNvPr id="10242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181170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86808" cy="607223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 называется угол меньше 90</a:t>
            </a:r>
            <a:r>
              <a:rPr lang="ru-RU" sz="36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 называется угол больше 90</a:t>
            </a:r>
            <a:r>
              <a:rPr lang="ru-RU" sz="36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? 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Чему равна величина развёрнутого угла?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Чему равна величина прямого угла? 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 называются лучи, выходящие из одной точки и образующие угол?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Как называется точка, из которой выходят два луча, образующие угол?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715436" cy="607223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Как называется угол меньше 90</a:t>
            </a:r>
            <a:r>
              <a:rPr lang="ru-RU" sz="3400" baseline="30000" dirty="0" smtClean="0"/>
              <a:t>0</a:t>
            </a:r>
            <a:r>
              <a:rPr lang="ru-RU" sz="3400" dirty="0" smtClean="0"/>
              <a:t>? </a:t>
            </a:r>
            <a:r>
              <a:rPr lang="ru-RU" sz="3400" dirty="0" smtClean="0">
                <a:solidFill>
                  <a:srgbClr val="FF0000"/>
                </a:solidFill>
              </a:rPr>
              <a:t>Острый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Как называется угол больше 90</a:t>
            </a:r>
            <a:r>
              <a:rPr lang="ru-RU" sz="3400" baseline="30000" dirty="0" smtClean="0"/>
              <a:t>0</a:t>
            </a:r>
            <a:r>
              <a:rPr lang="ru-RU" sz="3400" dirty="0" smtClean="0"/>
              <a:t>?  </a:t>
            </a:r>
            <a:r>
              <a:rPr lang="ru-RU" sz="3400" dirty="0" smtClean="0">
                <a:solidFill>
                  <a:srgbClr val="FF0000"/>
                </a:solidFill>
              </a:rPr>
              <a:t>Тупой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Чему равна величина развёрнутого угла? </a:t>
            </a:r>
            <a:r>
              <a:rPr lang="ru-RU" sz="3400" dirty="0" smtClean="0">
                <a:solidFill>
                  <a:srgbClr val="FF0000"/>
                </a:solidFill>
              </a:rPr>
              <a:t>180</a:t>
            </a:r>
            <a:r>
              <a:rPr lang="ru-RU" sz="3400" baseline="30000" dirty="0" smtClean="0">
                <a:solidFill>
                  <a:srgbClr val="FF0000"/>
                </a:solidFill>
              </a:rPr>
              <a:t>0</a:t>
            </a:r>
            <a:endParaRPr lang="ru-RU" sz="34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Чему равна величина прямого угла?  </a:t>
            </a:r>
            <a:r>
              <a:rPr lang="ru-RU" sz="3400" dirty="0" smtClean="0">
                <a:solidFill>
                  <a:srgbClr val="FF0000"/>
                </a:solidFill>
              </a:rPr>
              <a:t>90</a:t>
            </a:r>
            <a:r>
              <a:rPr lang="ru-RU" sz="3400" baseline="30000" dirty="0" smtClean="0">
                <a:solidFill>
                  <a:srgbClr val="FF0000"/>
                </a:solidFill>
              </a:rPr>
              <a:t>0</a:t>
            </a:r>
            <a:endParaRPr lang="ru-RU" sz="34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Как называются лучи, выходящие из одной точки и образующие угол? </a:t>
            </a:r>
            <a:r>
              <a:rPr lang="ru-RU" sz="3400" dirty="0" smtClean="0">
                <a:solidFill>
                  <a:srgbClr val="FF0000"/>
                </a:solidFill>
              </a:rPr>
              <a:t>Стороны угла</a:t>
            </a:r>
            <a:endParaRPr lang="ru-RU" sz="3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3400" dirty="0" smtClean="0"/>
              <a:t>Как называется точка, из которой выходят два луча, образующие угол? </a:t>
            </a:r>
            <a:r>
              <a:rPr lang="ru-RU" sz="3400" dirty="0" smtClean="0">
                <a:solidFill>
                  <a:srgbClr val="FF0000"/>
                </a:solidFill>
              </a:rPr>
              <a:t>Вершина угла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" y="4000504"/>
            <a:ext cx="9098280" cy="220217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66FF"/>
                </a:solidFill>
                <a:latin typeface="Georgia" pitchFamily="18" charset="0"/>
              </a:rPr>
              <a:t>Помогите  справиться  с  заданием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:</a:t>
            </a:r>
            <a:b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Выберите острые и тупые углы:</a:t>
            </a:r>
            <a:r>
              <a:rPr lang="ru-RU" sz="3200" dirty="0" smtClean="0">
                <a:solidFill>
                  <a:srgbClr val="0066FF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0066FF"/>
                </a:solidFill>
                <a:latin typeface="Georgia" pitchFamily="18" charset="0"/>
              </a:rPr>
            </a:br>
            <a:r>
              <a:rPr lang="ru-RU" sz="3200" dirty="0" smtClean="0"/>
              <a:t> 175°,15°, 115°,35°, 55°, 75°, 95°, 135°, 155° 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15" name="Picture 3" descr="C:\Documents and Settings\777\Рабочий стол\КОНКУРС\buratino1_color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44960" cy="4143380"/>
          </a:xfrm>
          <a:prstGeom prst="rect">
            <a:avLst/>
          </a:prstGeom>
          <a:noFill/>
        </p:spPr>
      </p:pic>
      <p:pic>
        <p:nvPicPr>
          <p:cNvPr id="13316" name="Picture 4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4"/>
          <a:srcRect b="2453"/>
          <a:stretch>
            <a:fillRect/>
          </a:stretch>
        </p:blipFill>
        <p:spPr bwMode="auto">
          <a:xfrm>
            <a:off x="6460439" y="0"/>
            <a:ext cx="2612155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777\Рабочий стол\КОНКУРС\3911657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4500562" cy="5572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188"/>
            <a:ext cx="9143999" cy="13144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путь! Смотрите впереди я вижу Бабу Ягу и слышу её песню.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4429156" cy="4627577"/>
          </a:xfrm>
        </p:spPr>
        <p:txBody>
          <a:bodyPr>
            <a:normAutofit/>
          </a:bodyPr>
          <a:lstStyle/>
          <a:p>
            <a:pPr marL="3175" indent="11113" algn="ctr"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Кому не хотелось в детстве побывать в избушке Бабы- Яги! Но страшно! Сегодня на уроке мы встретимся с Бабой -Ягой и, если вы выполните  её задания, то  окажитесь  в сказочной избушке и она станет доброй. А там … чего только нет: и старинные предметы из сказок, и различная утварь, и печка волшебная. И все можно трогать! </a:t>
            </a:r>
          </a:p>
        </p:txBody>
      </p:sp>
      <p:pic>
        <p:nvPicPr>
          <p:cNvPr id="6" name="child_-_v_gostyah_u_baby_yag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715016"/>
            <a:ext cx="7858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77\Рабочий стол\КОНКУРС\3911657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37"/>
            <a:ext cx="5500694" cy="6881837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rot="15810542">
            <a:off x="4984218" y="480328"/>
            <a:ext cx="3195804" cy="4282824"/>
          </a:xfrm>
          <a:prstGeom prst="wedgeRoundRectCallout">
            <a:avLst>
              <a:gd name="adj1" fmla="val -11013"/>
              <a:gd name="adj2" fmla="val -83812"/>
              <a:gd name="adj3" fmla="val 16667"/>
            </a:avLst>
          </a:prstGeom>
          <a:solidFill>
            <a:srgbClr val="FFFF99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47180">
            <a:off x="4879833" y="2000685"/>
            <a:ext cx="3641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</a:rPr>
              <a:t>Детушки,  помогите  мне!  Я  поссорилась  с  Кощеем  Бессмертным,  и  он  отказывается помочь мне стать доброй.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547</Words>
  <Application>Microsoft Office PowerPoint</Application>
  <PresentationFormat>Экран (4:3)</PresentationFormat>
  <Paragraphs>137</Paragraphs>
  <Slides>27</Slides>
  <Notes>27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Помогите  справиться  с  заданием: Выберите острые и тупые углы:  175°,15°, 115°,35°, 55°, 75°, 95°, 135°, 155°  </vt:lpstr>
      <vt:lpstr>В путь! Смотрите впереди я вижу Бабу Ягу и слышу её песню.</vt:lpstr>
      <vt:lpstr>Слайд 9</vt:lpstr>
      <vt:lpstr>Практическая работа</vt:lpstr>
      <vt:lpstr>Слайд 11</vt:lpstr>
      <vt:lpstr>Слайд 12</vt:lpstr>
      <vt:lpstr>Слайд 13</vt:lpstr>
      <vt:lpstr>Слайд 14</vt:lpstr>
      <vt:lpstr>Физкультминутка</vt:lpstr>
      <vt:lpstr>Слайд 16</vt:lpstr>
      <vt:lpstr>Решите кроссворд</vt:lpstr>
      <vt:lpstr>Слайд 18</vt:lpstr>
      <vt:lpstr>Слайд 19</vt:lpstr>
      <vt:lpstr>Слайд 20</vt:lpstr>
      <vt:lpstr>Слайд 21</vt:lpstr>
      <vt:lpstr>Слайд 22</vt:lpstr>
      <vt:lpstr>СКАЗКА</vt:lpstr>
      <vt:lpstr>Слайд 24</vt:lpstr>
      <vt:lpstr>Домашнее задание</vt:lpstr>
      <vt:lpstr>Я</vt:lpstr>
      <vt:lpstr>Слайд 27</vt:lpstr>
    </vt:vector>
  </TitlesOfParts>
  <Company>OEM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Corporate User</dc:creator>
  <cp:lastModifiedBy>Учитель</cp:lastModifiedBy>
  <cp:revision>60</cp:revision>
  <dcterms:created xsi:type="dcterms:W3CDTF">2011-11-20T14:58:28Z</dcterms:created>
  <dcterms:modified xsi:type="dcterms:W3CDTF">2012-04-20T08:54:30Z</dcterms:modified>
</cp:coreProperties>
</file>