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FFB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user\Desktop\&#1079;&#1074;&#1091;&#1082;&#1080;%20&#1087;&#1088;&#1080;&#1088;&#1086;&#1076;&#1099;%20&#1082;%20&#1089;&#1082;&#1072;&#1079;&#1082;&#1077;\&#1051;&#1103;&#1075;&#1091;&#1096;&#1082;&#1080;_-_&#1050;&#1074;&#1072;&#1082;&#1072;&#1085;&#1100;&#1077;.mp3" TargetMode="External"/><Relationship Id="rId1" Type="http://schemas.openxmlformats.org/officeDocument/2006/relationships/audio" Target="file:///C:\Users\user\Desktop\&#1079;&#1074;&#1091;&#1082;&#1080;%20&#1087;&#1088;&#1080;&#1088;&#1086;&#1076;&#1099;%20&#1082;%20&#1089;&#1082;&#1072;&#1079;&#1082;&#1077;\&#1052;&#1072;&#1096;&#1072;%20&#1080;%20&#1084;&#1077;&#1076;&#1074;&#1077;&#1076;&#1080;%20-%20&#1055;&#1088;&#1086;%20&#1076;&#1088;&#1091;&#1078;&#1073;&#1091;%20(mp3ostrov.com)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esktop\&#1079;&#1074;&#1091;&#1082;&#1080;%20&#1087;&#1088;&#1080;&#1088;&#1086;&#1076;&#1099;%20&#1082;%20&#1089;&#1082;&#1072;&#1079;&#1082;&#1077;\best_sms.mp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user\Desktop\&#1079;&#1074;&#1091;&#1082;&#1080;%20&#1087;&#1088;&#1080;&#1088;&#1086;&#1076;&#1099;%20&#1082;%20&#1089;&#1082;&#1072;&#1079;&#1082;&#1077;\Pozharnaya_mashina.mp3" TargetMode="External"/><Relationship Id="rId1" Type="http://schemas.openxmlformats.org/officeDocument/2006/relationships/audio" Target="file:///C:\Users\user\Desktop\&#1079;&#1074;&#1091;&#1082;&#1080;%20&#1087;&#1088;&#1080;&#1088;&#1086;&#1076;&#1099;%20&#1082;%20&#1089;&#1082;&#1072;&#1079;&#1082;&#1077;\Pozhar_v_lesu.mp3" TargetMode="Externa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esktop\&#1079;&#1074;&#1091;&#1082;&#1080;%20&#1087;&#1088;&#1080;&#1088;&#1086;&#1076;&#1099;%20&#1082;%20&#1089;&#1082;&#1072;&#1079;&#1082;&#1077;\&#1047;&#1074;&#1091;&#1082;&#1080;%20&#1078;&#1080;&#1074;&#1086;&#1081;%20&#1087;&#1088;&#1080;&#1088;&#1086;&#1076;&#1099;%20(mp3ostrov.com).mp3" TargetMode="Externa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esktop\&#1079;&#1074;&#1091;&#1082;&#1080;%20&#1087;&#1088;&#1080;&#1088;&#1086;&#1076;&#1099;%20&#1082;%20&#1089;&#1082;&#1072;&#1079;&#1082;&#1077;\sound_wind_01(2).mp3" TargetMode="Externa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esktop\&#1079;&#1074;&#1091;&#1082;&#1080;%20&#1087;&#1088;&#1080;&#1088;&#1086;&#1076;&#1099;%20&#1082;%20&#1089;&#1082;&#1072;&#1079;&#1082;&#1077;\&#1047;&#1074;&#1091;&#1082;&#1080;%20&#1078;&#1080;&#1074;&#1086;&#1081;%20&#1087;&#1088;&#1080;&#1088;&#1086;&#1076;&#1099;%20(mp3ostrov.com).mp3" TargetMode="Externa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esktop\&#1079;&#1074;&#1091;&#1082;&#1080;%20&#1087;&#1088;&#1080;&#1088;&#1086;&#1076;&#1099;%20&#1082;%20&#1089;&#1082;&#1072;&#1079;&#1082;&#1077;\sound_wind_01(2).mp3" TargetMode="Externa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esktop\&#1079;&#1074;&#1091;&#1082;&#1080;%20&#1087;&#1088;&#1080;&#1088;&#1086;&#1076;&#1099;%20&#1082;%20&#1089;&#1082;&#1072;&#1079;&#1082;&#1077;\Obschii_shum_stroiki.mp3" TargetMode="Externa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80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8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Авторы сказки</a:t>
            </a:r>
            <a:r>
              <a:rPr lang="ru-RU" sz="80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endParaRPr lang="ru-RU" sz="8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8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Воспитатели</a:t>
            </a:r>
            <a:r>
              <a:rPr lang="ru-RU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ГОУ « Детский Дом №;4» г. Усинск</a:t>
            </a:r>
          </a:p>
          <a:p>
            <a:r>
              <a:rPr lang="ru-RU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</a:t>
            </a:r>
            <a:r>
              <a:rPr lang="ru-RU" sz="8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Долгова З. А. и Панова О.Ю.</a:t>
            </a:r>
            <a:endParaRPr lang="ru-RU" sz="8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8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Воспитанники</a:t>
            </a:r>
            <a:r>
              <a:rPr lang="ru-RU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    </a:t>
            </a:r>
            <a:r>
              <a:rPr lang="ru-RU" sz="8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Канарейкина</a:t>
            </a:r>
            <a:r>
              <a:rPr lang="ru-RU" sz="8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Виталия</a:t>
            </a:r>
            <a:r>
              <a:rPr lang="ru-RU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- 10 лет, </a:t>
            </a:r>
          </a:p>
          <a:p>
            <a:r>
              <a:rPr lang="ru-RU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</a:t>
            </a:r>
            <a:r>
              <a:rPr lang="ru-RU" sz="8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Задорожная Анастасия </a:t>
            </a:r>
            <a:r>
              <a:rPr lang="ru-RU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- 10 лет.       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1860550" y="757238"/>
            <a:ext cx="3814763" cy="12922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ru-RU" sz="4800" kern="10" spc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Званый ужин у Яги.</a:t>
            </a:r>
            <a:endParaRPr lang="ru-RU" sz="4800" kern="10" spc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1327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5324"/>
            <a:ext cx="8892480" cy="6662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457200" y="6007291"/>
            <a:ext cx="45719" cy="45719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39683" y="908720"/>
            <a:ext cx="7864653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Вот и сказочка вся,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она </a:t>
            </a:r>
            <a:r>
              <a:rPr lang="ru-RU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кончилася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</a:p>
          <a:p>
            <a:pPr algn="ctr"/>
            <a:endParaRPr lang="ru-RU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Конец.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1176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7264"/>
            <a:ext cx="8676456" cy="6830736"/>
          </a:xfrm>
          <a:prstGeom prst="rect">
            <a:avLst/>
          </a:prstGeom>
          <a:noFill/>
        </p:spPr>
      </p:pic>
      <p:pic>
        <p:nvPicPr>
          <p:cNvPr id="3" name="Маша и медведи - Про дружбу (mp3ostrov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357158" y="142852"/>
            <a:ext cx="223838" cy="223838"/>
          </a:xfrm>
          <a:prstGeom prst="rect">
            <a:avLst/>
          </a:prstGeom>
        </p:spPr>
      </p:pic>
      <p:pic>
        <p:nvPicPr>
          <p:cNvPr id="5" name="Лягушки_-_Кваканье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357158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954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99543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1358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перфолента 4"/>
          <p:cNvSpPr/>
          <p:nvPr/>
        </p:nvSpPr>
        <p:spPr>
          <a:xfrm>
            <a:off x="899592" y="476672"/>
            <a:ext cx="7848872" cy="6048672"/>
          </a:xfrm>
          <a:prstGeom prst="flowChartPunchedTape">
            <a:avLst/>
          </a:prstGeom>
          <a:solidFill>
            <a:srgbClr val="85FFB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4400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«Приходите,  гости  дорогие, </a:t>
            </a:r>
            <a:endParaRPr lang="ru-RU" sz="4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400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Я Вас чаем угощу</a:t>
            </a:r>
            <a:r>
              <a:rPr lang="ru-RU" sz="3600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…»</a:t>
            </a:r>
            <a:endParaRPr lang="ru-RU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best_sm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14282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78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24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88641"/>
            <a:ext cx="8646368" cy="6408712"/>
          </a:xfrm>
          <a:prstGeom prst="rect">
            <a:avLst/>
          </a:prstGeom>
          <a:noFill/>
        </p:spPr>
      </p:pic>
      <p:pic>
        <p:nvPicPr>
          <p:cNvPr id="3" name="Pozhar_v_les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28596" y="214290"/>
            <a:ext cx="304800" cy="304800"/>
          </a:xfrm>
          <a:prstGeom prst="rect">
            <a:avLst/>
          </a:prstGeom>
        </p:spPr>
      </p:pic>
      <p:pic>
        <p:nvPicPr>
          <p:cNvPr id="4" name="Pozharnaya_mashina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357158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06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1068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546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0_57f4b_ee05ecb2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02255"/>
            <a:ext cx="8318872" cy="6223089"/>
          </a:xfrm>
          <a:prstGeom prst="rect">
            <a:avLst/>
          </a:prstGeom>
          <a:noFill/>
        </p:spPr>
      </p:pic>
      <p:pic>
        <p:nvPicPr>
          <p:cNvPr id="4" name="Звуки живой природы (mp3ostrov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500034" y="35716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4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2656"/>
            <a:ext cx="8412088" cy="6120680"/>
          </a:xfrm>
          <a:prstGeom prst="rect">
            <a:avLst/>
          </a:prstGeom>
          <a:noFill/>
        </p:spPr>
      </p:pic>
      <p:pic>
        <p:nvPicPr>
          <p:cNvPr id="3" name="sound_wind_01(2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500034" y="42860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0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668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32656"/>
            <a:ext cx="8352928" cy="6264696"/>
          </a:xfrm>
          <a:prstGeom prst="rect">
            <a:avLst/>
          </a:prstGeom>
          <a:noFill/>
        </p:spPr>
      </p:pic>
      <p:pic>
        <p:nvPicPr>
          <p:cNvPr id="3" name="Звуки живой природы (mp3ostrov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571472" y="50004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0_6e5ad_158973c5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2656"/>
            <a:ext cx="8484096" cy="6120680"/>
          </a:xfrm>
          <a:prstGeom prst="rect">
            <a:avLst/>
          </a:prstGeom>
          <a:noFill/>
        </p:spPr>
      </p:pic>
      <p:pic>
        <p:nvPicPr>
          <p:cNvPr id="3" name="sound_wind_01(2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500034" y="42860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0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7785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0"/>
            <a:ext cx="8784976" cy="6669360"/>
          </a:xfrm>
          <a:prstGeom prst="rect">
            <a:avLst/>
          </a:prstGeom>
          <a:noFill/>
        </p:spPr>
      </p:pic>
      <p:pic>
        <p:nvPicPr>
          <p:cNvPr id="3" name="Obschii_shum_stroik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285720" y="14285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556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</TotalTime>
  <Words>70</Words>
  <Application>Microsoft Office PowerPoint</Application>
  <PresentationFormat>Экран (4:3)</PresentationFormat>
  <Paragraphs>17</Paragraphs>
  <Slides>11</Slides>
  <Notes>0</Notes>
  <HiddenSlides>0</HiddenSlides>
  <MMClips>10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сказка</dc:title>
  <dc:creator>User</dc:creator>
  <cp:lastModifiedBy>user</cp:lastModifiedBy>
  <cp:revision>7</cp:revision>
  <dcterms:created xsi:type="dcterms:W3CDTF">2012-04-26T12:42:21Z</dcterms:created>
  <dcterms:modified xsi:type="dcterms:W3CDTF">2012-04-28T15:19:53Z</dcterms:modified>
</cp:coreProperties>
</file>