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92" r:id="rId9"/>
    <p:sldId id="29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94" r:id="rId18"/>
    <p:sldId id="271" r:id="rId19"/>
    <p:sldId id="272" r:id="rId20"/>
    <p:sldId id="273" r:id="rId21"/>
    <p:sldId id="274" r:id="rId22"/>
    <p:sldId id="275" r:id="rId23"/>
    <p:sldId id="276" r:id="rId24"/>
    <p:sldId id="295" r:id="rId25"/>
    <p:sldId id="278" r:id="rId26"/>
    <p:sldId id="289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8800-07DC-4251-8A01-17C110F33AE4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5F5A-E80A-4D18-84B9-8C8F979CD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65F5A-E80A-4D18-84B9-8C8F979CD2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C207-52D4-46B1-8B23-CD8ECCEEFF25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74D5-76B5-4029-AA92-EC6144BAC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6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6" Type="http://schemas.openxmlformats.org/officeDocument/2006/relationships/image" Target="../media/image32.gif"/><Relationship Id="rId11" Type="http://schemas.openxmlformats.org/officeDocument/2006/relationships/image" Target="../media/image36.gif"/><Relationship Id="rId5" Type="http://schemas.openxmlformats.org/officeDocument/2006/relationships/image" Target="../media/image31.gif"/><Relationship Id="rId10" Type="http://schemas.openxmlformats.org/officeDocument/2006/relationships/image" Target="../media/image9.png"/><Relationship Id="rId4" Type="http://schemas.openxmlformats.org/officeDocument/2006/relationships/image" Target="../media/image30.gif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audio" Target="../media/audio9.wav"/><Relationship Id="rId7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53.jpeg"/><Relationship Id="rId5" Type="http://schemas.openxmlformats.org/officeDocument/2006/relationships/image" Target="../media/image1.jpeg"/><Relationship Id="rId10" Type="http://schemas.openxmlformats.org/officeDocument/2006/relationships/image" Target="../media/image5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wnloads\pesnya_pro_kolobka.mp3" TargetMode="External"/><Relationship Id="rId6" Type="http://schemas.openxmlformats.org/officeDocument/2006/relationships/image" Target="../media/image67.gif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2.wav"/><Relationship Id="rId7" Type="http://schemas.openxmlformats.org/officeDocument/2006/relationships/image" Target="../media/image68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11" Type="http://schemas.openxmlformats.org/officeDocument/2006/relationships/image" Target="../media/image72.jpeg"/><Relationship Id="rId5" Type="http://schemas.openxmlformats.org/officeDocument/2006/relationships/image" Target="../media/image1.jpeg"/><Relationship Id="rId10" Type="http://schemas.openxmlformats.org/officeDocument/2006/relationships/image" Target="../media/image7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gif"/><Relationship Id="rId5" Type="http://schemas.openxmlformats.org/officeDocument/2006/relationships/image" Target="../media/image81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audio" Target="../media/audio15.wav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90.jpeg"/><Relationship Id="rId11" Type="http://schemas.openxmlformats.org/officeDocument/2006/relationships/image" Target="../media/image94.png"/><Relationship Id="rId5" Type="http://schemas.openxmlformats.org/officeDocument/2006/relationships/image" Target="../media/image1.jpeg"/><Relationship Id="rId10" Type="http://schemas.openxmlformats.org/officeDocument/2006/relationships/image" Target="../media/image93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eg"/><Relationship Id="rId11" Type="http://schemas.openxmlformats.org/officeDocument/2006/relationships/image" Target="../media/image110.gif"/><Relationship Id="rId5" Type="http://schemas.openxmlformats.org/officeDocument/2006/relationships/image" Target="../media/image104.jpeg"/><Relationship Id="rId10" Type="http://schemas.openxmlformats.org/officeDocument/2006/relationships/image" Target="../media/image109.gif"/><Relationship Id="rId4" Type="http://schemas.openxmlformats.org/officeDocument/2006/relationships/image" Target="../media/image103.jpeg"/><Relationship Id="rId9" Type="http://schemas.openxmlformats.org/officeDocument/2006/relationships/image" Target="../media/image10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3.png"/><Relationship Id="rId4" Type="http://schemas.openxmlformats.org/officeDocument/2006/relationships/image" Target="../media/image1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.jpeg"/><Relationship Id="rId11" Type="http://schemas.openxmlformats.org/officeDocument/2006/relationships/image" Target="../media/image22.gi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1.gif"/><Relationship Id="rId4" Type="http://schemas.openxmlformats.org/officeDocument/2006/relationships/audio" Target="../media/audio5.wav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6" y="214290"/>
            <a:ext cx="9011344" cy="392909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       </a:t>
            </a:r>
            <a:r>
              <a:rPr lang="ru-RU" sz="6000" b="1" dirty="0" smtClean="0"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DB50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Математическая </a:t>
            </a:r>
            <a:r>
              <a:rPr lang="ru-RU" sz="6000" b="1" dirty="0" smtClean="0"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DB50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сказка</a:t>
            </a:r>
            <a:br>
              <a:rPr lang="ru-RU" sz="6000" b="1" dirty="0" smtClean="0"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DB50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000" b="1" dirty="0" smtClean="0"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DB50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Колобок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en-US" b="1" dirty="0" smtClean="0">
                <a:ln/>
                <a:solidFill>
                  <a:schemeClr val="accent3"/>
                </a:solidFill>
              </a:rPr>
              <a:t>              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                             </a:t>
            </a:r>
            <a:r>
              <a:rPr lang="ru-RU" sz="2000" b="1" dirty="0" smtClean="0">
                <a:ln/>
                <a:solidFill>
                  <a:srgbClr val="00B050"/>
                </a:solidFill>
              </a:rPr>
              <a:t>Подготовила воспитатель:</a:t>
            </a:r>
            <a:br>
              <a:rPr lang="ru-RU" sz="2000" b="1" dirty="0" smtClean="0">
                <a:ln/>
                <a:solidFill>
                  <a:srgbClr val="00B050"/>
                </a:solidFill>
              </a:rPr>
            </a:br>
            <a:r>
              <a:rPr lang="ru-RU" sz="2000" b="1" dirty="0" smtClean="0">
                <a:ln/>
                <a:solidFill>
                  <a:srgbClr val="00B050"/>
                </a:solidFill>
              </a:rPr>
              <a:t>                                                                       МАДОУ </a:t>
            </a:r>
            <a:r>
              <a:rPr lang="ru-RU" sz="2000" b="1" dirty="0" err="1" smtClean="0">
                <a:ln/>
                <a:solidFill>
                  <a:srgbClr val="00B050"/>
                </a:solidFill>
              </a:rPr>
              <a:t>д</a:t>
            </a:r>
            <a:r>
              <a:rPr lang="ru-RU" sz="2000" b="1" dirty="0" smtClean="0">
                <a:ln/>
                <a:solidFill>
                  <a:srgbClr val="00B050"/>
                </a:solidFill>
              </a:rPr>
              <a:t>/с </a:t>
            </a:r>
            <a:r>
              <a:rPr lang="ru-RU" sz="2000" b="1" dirty="0" err="1" smtClean="0">
                <a:ln/>
                <a:solidFill>
                  <a:srgbClr val="00B050"/>
                </a:solidFill>
              </a:rPr>
              <a:t>общеразвивающего</a:t>
            </a:r>
            <a:r>
              <a:rPr lang="ru-RU" sz="2000" b="1" dirty="0" smtClean="0">
                <a:ln/>
                <a:solidFill>
                  <a:srgbClr val="00B050"/>
                </a:solidFill>
              </a:rPr>
              <a:t> вида «Солнышко»</a:t>
            </a:r>
            <a:br>
              <a:rPr lang="ru-RU" sz="2000" b="1" dirty="0" smtClean="0">
                <a:ln/>
                <a:solidFill>
                  <a:srgbClr val="00B050"/>
                </a:solidFill>
              </a:rPr>
            </a:br>
            <a:r>
              <a:rPr lang="ru-RU" sz="2000" b="1" dirty="0" smtClean="0">
                <a:ln/>
                <a:solidFill>
                  <a:srgbClr val="00B050"/>
                </a:solidFill>
              </a:rPr>
              <a:t>                                                                   с. Тербуны </a:t>
            </a:r>
            <a:r>
              <a:rPr lang="ru-RU" sz="2000" b="1" dirty="0" err="1" smtClean="0">
                <a:ln/>
                <a:solidFill>
                  <a:srgbClr val="00B050"/>
                </a:solidFill>
              </a:rPr>
              <a:t>Тербунского</a:t>
            </a:r>
            <a:r>
              <a:rPr lang="ru-RU" sz="2000" b="1" dirty="0" smtClean="0">
                <a:ln/>
                <a:solidFill>
                  <a:srgbClr val="00B050"/>
                </a:solidFill>
              </a:rPr>
              <a:t> муниципального района</a:t>
            </a:r>
            <a:br>
              <a:rPr lang="ru-RU" sz="2000" b="1" dirty="0" smtClean="0">
                <a:ln/>
                <a:solidFill>
                  <a:srgbClr val="00B050"/>
                </a:solidFill>
              </a:rPr>
            </a:br>
            <a:r>
              <a:rPr lang="ru-RU" sz="2000" b="1" dirty="0" smtClean="0">
                <a:ln/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Липецкой области</a:t>
            </a:r>
            <a:br>
              <a:rPr lang="ru-RU" sz="2000" b="1" dirty="0" smtClean="0">
                <a:ln/>
                <a:solidFill>
                  <a:srgbClr val="00B050"/>
                </a:solidFill>
              </a:rPr>
            </a:br>
            <a:r>
              <a:rPr lang="ru-RU" sz="2000" b="1" dirty="0" smtClean="0">
                <a:ln/>
                <a:solidFill>
                  <a:srgbClr val="00B050"/>
                </a:solidFill>
              </a:rPr>
              <a:t>                                                                                  </a:t>
            </a:r>
            <a:r>
              <a:rPr lang="ru-RU" sz="2000" b="1" dirty="0" smtClean="0">
                <a:ln/>
                <a:solidFill>
                  <a:srgbClr val="00B050"/>
                </a:solidFill>
              </a:rPr>
              <a:t>Зуева Татьяна Витальевна</a:t>
            </a:r>
            <a:endParaRPr lang="ru-RU" b="1" dirty="0">
              <a:ln/>
              <a:solidFill>
                <a:srgbClr val="00B050"/>
              </a:solidFill>
            </a:endParaRPr>
          </a:p>
        </p:txBody>
      </p:sp>
      <p:pic>
        <p:nvPicPr>
          <p:cNvPr id="7" name="Содержимое 6" descr="04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14480" y="5072074"/>
            <a:ext cx="1311026" cy="1643074"/>
          </a:xfrm>
          <a:prstGeom prst="rect">
            <a:avLst/>
          </a:prstGeom>
        </p:spPr>
      </p:pic>
      <p:pic>
        <p:nvPicPr>
          <p:cNvPr id="11" name="Содержимое 6" descr="0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852045"/>
            <a:ext cx="1600572" cy="2005955"/>
          </a:xfrm>
          <a:prstGeom prst="rect">
            <a:avLst/>
          </a:prstGeom>
        </p:spPr>
      </p:pic>
      <p:pic>
        <p:nvPicPr>
          <p:cNvPr id="12" name="Содержимое 6" descr="0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8972" y="4214818"/>
            <a:ext cx="1425028" cy="1785950"/>
          </a:xfrm>
          <a:prstGeom prst="rect">
            <a:avLst/>
          </a:prstGeom>
        </p:spPr>
      </p:pic>
      <p:pic>
        <p:nvPicPr>
          <p:cNvPr id="1027" name="Picture 3" descr="E:\Documents and Settings\Admin\Рабочий стол\шаблоны для презентаций\kolobok0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572008"/>
            <a:ext cx="2214578" cy="2095940"/>
          </a:xfrm>
          <a:prstGeom prst="rect">
            <a:avLst/>
          </a:prstGeom>
          <a:noFill/>
        </p:spPr>
      </p:pic>
      <p:pic>
        <p:nvPicPr>
          <p:cNvPr id="14" name="Содержимое 6" descr="04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5143512"/>
            <a:ext cx="1258584" cy="1577351"/>
          </a:xfrm>
          <a:prstGeom prst="rect">
            <a:avLst/>
          </a:prstGeom>
        </p:spPr>
      </p:pic>
      <p:pic>
        <p:nvPicPr>
          <p:cNvPr id="1028" name="Picture 4" descr="E:\Documents and Settings\Admin\Рабочий стол\шаблоны для презентаций\баб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8" y="3500438"/>
            <a:ext cx="3143250" cy="1066800"/>
          </a:xfrm>
          <a:prstGeom prst="rect">
            <a:avLst/>
          </a:prstGeom>
          <a:noFill/>
        </p:spPr>
      </p:pic>
      <p:pic>
        <p:nvPicPr>
          <p:cNvPr id="16" name="Picture 4" descr="E:\Documents and Settings\Admin\Рабочий стол\шаблоны для презентаций\баб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429000"/>
            <a:ext cx="3143250" cy="1066800"/>
          </a:xfrm>
          <a:prstGeom prst="rect">
            <a:avLst/>
          </a:prstGeom>
          <a:noFill/>
        </p:spPr>
      </p:pic>
      <p:pic>
        <p:nvPicPr>
          <p:cNvPr id="17" name="Picture 4" descr="E:\Documents and Settings\Admin\Рабочий стол\шаблоны для презентаций\баб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000504"/>
            <a:ext cx="3143250" cy="1066800"/>
          </a:xfrm>
          <a:prstGeom prst="rect">
            <a:avLst/>
          </a:prstGeom>
          <a:noFill/>
        </p:spPr>
      </p:pic>
      <p:pic>
        <p:nvPicPr>
          <p:cNvPr id="18" name="Содержимое 6" descr="04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2" y="4929198"/>
            <a:ext cx="513010" cy="642942"/>
          </a:xfrm>
          <a:prstGeom prst="rect">
            <a:avLst/>
          </a:prstGeom>
        </p:spPr>
      </p:pic>
      <p:pic>
        <p:nvPicPr>
          <p:cNvPr id="19" name="Содержимое 6" descr="0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786322"/>
            <a:ext cx="285752" cy="358125"/>
          </a:xfrm>
          <a:prstGeom prst="rect">
            <a:avLst/>
          </a:prstGeom>
        </p:spPr>
      </p:pic>
      <p:pic>
        <p:nvPicPr>
          <p:cNvPr id="20" name="Содержимое 6" descr="04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86644" y="4429132"/>
            <a:ext cx="513010" cy="642942"/>
          </a:xfrm>
          <a:prstGeom prst="rect">
            <a:avLst/>
          </a:prstGeom>
        </p:spPr>
      </p:pic>
      <p:pic>
        <p:nvPicPr>
          <p:cNvPr id="3074" name="Picture 2" descr="E:\Documents and Settings\Admin\Рабочий стол\шаблоны для презентаций\Vlinder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857232"/>
            <a:ext cx="342897" cy="279916"/>
          </a:xfrm>
          <a:prstGeom prst="rect">
            <a:avLst/>
          </a:prstGeom>
          <a:noFill/>
        </p:spPr>
      </p:pic>
      <p:pic>
        <p:nvPicPr>
          <p:cNvPr id="15" name="Picture 2" descr="E:\Documents and Settings\Admin\Рабочий стол\шаблоны для презентаций\Vlinder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428604"/>
            <a:ext cx="342897" cy="279916"/>
          </a:xfrm>
          <a:prstGeom prst="rect">
            <a:avLst/>
          </a:prstGeom>
          <a:noFill/>
        </p:spPr>
      </p:pic>
      <p:pic>
        <p:nvPicPr>
          <p:cNvPr id="3075" name="Picture 3" descr="E:\Documents and Settings\Admin\Рабочий стол\шаблоны для презентаций\Vlinder1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3357562"/>
            <a:ext cx="463686" cy="4238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6" descr="042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86710" y="1714488"/>
            <a:ext cx="688573" cy="862971"/>
          </a:xfrm>
          <a:prstGeom prst="rect">
            <a:avLst/>
          </a:prstGeom>
        </p:spPr>
      </p:pic>
      <p:pic>
        <p:nvPicPr>
          <p:cNvPr id="7" name="Содержимое 6" descr="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285860"/>
            <a:ext cx="285752" cy="358126"/>
          </a:xfrm>
          <a:prstGeom prst="rect">
            <a:avLst/>
          </a:prstGeom>
        </p:spPr>
      </p:pic>
      <p:pic>
        <p:nvPicPr>
          <p:cNvPr id="8" name="Содержимое 6" descr="04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214554"/>
            <a:ext cx="403568" cy="505781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928934"/>
            <a:ext cx="3043230" cy="319722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ыв.jpe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66A248"/>
              </a:clrFrom>
              <a:clrTo>
                <a:srgbClr val="66A24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428869"/>
            <a:ext cx="1387532" cy="1331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E:\Documents and Settings\Admin\Рабочий стол\шаблоны для презентаций\баб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857232"/>
            <a:ext cx="2214578" cy="751614"/>
          </a:xfrm>
          <a:prstGeom prst="rect">
            <a:avLst/>
          </a:prstGeom>
          <a:noFill/>
        </p:spPr>
      </p:pic>
      <p:pic>
        <p:nvPicPr>
          <p:cNvPr id="7" name="Picture 4" descr="E:\Documents and Settings\Admin\Рабочий стол\шаблоны для презентаций\баб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071546"/>
            <a:ext cx="2214578" cy="751614"/>
          </a:xfrm>
          <a:prstGeom prst="rect">
            <a:avLst/>
          </a:prstGeom>
          <a:noFill/>
        </p:spPr>
      </p:pic>
      <p:pic>
        <p:nvPicPr>
          <p:cNvPr id="8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500306"/>
            <a:ext cx="1500198" cy="1500198"/>
          </a:xfrm>
          <a:prstGeom prst="rect">
            <a:avLst/>
          </a:prstGeom>
          <a:noFill/>
        </p:spPr>
      </p:pic>
      <p:pic>
        <p:nvPicPr>
          <p:cNvPr id="9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5357802"/>
            <a:ext cx="1500198" cy="1500198"/>
          </a:xfrm>
          <a:prstGeom prst="rect">
            <a:avLst/>
          </a:prstGeom>
          <a:noFill/>
        </p:spPr>
      </p:pic>
      <p:pic>
        <p:nvPicPr>
          <p:cNvPr id="10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643446"/>
            <a:ext cx="1500198" cy="1500198"/>
          </a:xfrm>
          <a:prstGeom prst="rect">
            <a:avLst/>
          </a:prstGeom>
          <a:noFill/>
        </p:spPr>
      </p:pic>
      <p:pic>
        <p:nvPicPr>
          <p:cNvPr id="11" name="Picture 2" descr="C:\Users\User\Documents\избр.картинки\анимашки\анимашки избр\apogoda-9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511154">
            <a:off x="3483852" y="194951"/>
            <a:ext cx="762781" cy="79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Documents and Settings\Admin\Рабочий стол\шаблоны для презентаций\dolphin.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714884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E:\Documents and Settings\Admin\Рабочий стол\шаблоны для презентаций\dolphin.9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643182"/>
            <a:ext cx="285752" cy="285752"/>
          </a:xfrm>
          <a:prstGeom prst="rect">
            <a:avLst/>
          </a:prstGeom>
          <a:noFill/>
        </p:spPr>
      </p:pic>
      <p:pic>
        <p:nvPicPr>
          <p:cNvPr id="15" name="Содержимое 14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" name="Содержимое 15" descr="ыв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6A248"/>
              </a:clrFrom>
              <a:clrTo>
                <a:srgbClr val="66A24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643182"/>
            <a:ext cx="1387532" cy="1331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285720" y="4143380"/>
            <a:ext cx="455988" cy="455988"/>
          </a:xfrm>
          <a:prstGeom prst="rect">
            <a:avLst/>
          </a:prstGeom>
        </p:spPr>
      </p:pic>
      <p:pic>
        <p:nvPicPr>
          <p:cNvPr id="24" name="Picture 4" descr="E:\Documents and Settings\Admin\Рабочий стол\шаблоны для презентаций\dolphin.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072074"/>
            <a:ext cx="357190" cy="357190"/>
          </a:xfrm>
          <a:prstGeom prst="rect">
            <a:avLst/>
          </a:prstGeom>
          <a:noFill/>
        </p:spPr>
      </p:pic>
      <p:pic>
        <p:nvPicPr>
          <p:cNvPr id="25" name="Picture 4" descr="E:\Documents and Settings\Admin\Рабочий стол\шаблоны для презентаций\dolphin.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786058"/>
            <a:ext cx="357190" cy="357190"/>
          </a:xfrm>
          <a:prstGeom prst="rect">
            <a:avLst/>
          </a:prstGeom>
          <a:noFill/>
        </p:spPr>
      </p:pic>
      <p:pic>
        <p:nvPicPr>
          <p:cNvPr id="26" name="Picture 4" descr="E:\Documents and Settings\Admin\Рабочий стол\шаблоны для презентаций\dolphin.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6072206"/>
            <a:ext cx="357190" cy="357190"/>
          </a:xfrm>
          <a:prstGeom prst="rect">
            <a:avLst/>
          </a:prstGeom>
          <a:noFill/>
        </p:spPr>
      </p:pic>
      <p:pic>
        <p:nvPicPr>
          <p:cNvPr id="4099" name="Picture 3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3286124"/>
            <a:ext cx="1905000" cy="1905000"/>
          </a:xfrm>
          <a:prstGeom prst="rect">
            <a:avLst/>
          </a:prstGeom>
          <a:noFill/>
        </p:spPr>
      </p:pic>
      <p:pic>
        <p:nvPicPr>
          <p:cNvPr id="4100" name="Picture 4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214554"/>
            <a:ext cx="1905000" cy="1905000"/>
          </a:xfrm>
          <a:prstGeom prst="rect">
            <a:avLst/>
          </a:prstGeom>
          <a:noFill/>
        </p:spPr>
      </p:pic>
      <p:pic>
        <p:nvPicPr>
          <p:cNvPr id="4101" name="Picture 5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4786322"/>
            <a:ext cx="1905000" cy="1905000"/>
          </a:xfrm>
          <a:prstGeom prst="rect">
            <a:avLst/>
          </a:prstGeom>
          <a:noFill/>
        </p:spPr>
      </p:pic>
      <p:pic>
        <p:nvPicPr>
          <p:cNvPr id="4102" name="Picture 6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0298" y="4214818"/>
            <a:ext cx="1905000" cy="1905000"/>
          </a:xfrm>
          <a:prstGeom prst="rect">
            <a:avLst/>
          </a:prstGeom>
          <a:noFill/>
        </p:spPr>
      </p:pic>
      <p:pic>
        <p:nvPicPr>
          <p:cNvPr id="4103" name="Picture 7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2357430"/>
            <a:ext cx="1905000" cy="1905000"/>
          </a:xfrm>
          <a:prstGeom prst="rect">
            <a:avLst/>
          </a:prstGeom>
          <a:noFill/>
        </p:spPr>
      </p:pic>
      <p:pic>
        <p:nvPicPr>
          <p:cNvPr id="4105" name="Picture 9" descr="E:\Documents and Settings\Admin\Рабочий стол\шаблоны для презентаций\93105151_large_Akuluy__Delfinuy__Kituy__animashki_na_prozrachnom_sloe__11_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5715016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071934" y="1000108"/>
            <a:ext cx="1714512" cy="17145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6000760" y="3143248"/>
            <a:ext cx="2952328" cy="1512168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214686"/>
            <a:ext cx="3071834" cy="16430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786182" y="1643050"/>
            <a:ext cx="1656184" cy="2088232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714752"/>
            <a:ext cx="3500462" cy="15001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oda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71694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643182"/>
            <a:ext cx="1971683" cy="1352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2714612" y="14285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Закатился Колобок на кораблик и поплыл.</a:t>
            </a:r>
          </a:p>
        </p:txBody>
      </p:sp>
      <p:pic>
        <p:nvPicPr>
          <p:cNvPr id="10242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714620"/>
            <a:ext cx="1381128" cy="1381128"/>
          </a:xfrm>
          <a:prstGeom prst="rect">
            <a:avLst/>
          </a:prstGeom>
          <a:noFill/>
        </p:spPr>
      </p:pic>
      <p:pic>
        <p:nvPicPr>
          <p:cNvPr id="8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786190"/>
            <a:ext cx="1381128" cy="1381128"/>
          </a:xfrm>
          <a:prstGeom prst="rect">
            <a:avLst/>
          </a:prstGeom>
          <a:noFill/>
        </p:spPr>
      </p:pic>
      <p:pic>
        <p:nvPicPr>
          <p:cNvPr id="9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286256"/>
            <a:ext cx="1381128" cy="1381128"/>
          </a:xfrm>
          <a:prstGeom prst="rect">
            <a:avLst/>
          </a:prstGeom>
          <a:noFill/>
        </p:spPr>
      </p:pic>
      <p:pic>
        <p:nvPicPr>
          <p:cNvPr id="10247" name="Picture 7" descr="E:\Documents and Settings\Admin\Рабочий стол\шаблоны для презентаций\93105147_large_Akuluy__Delfinuy__Kituy__animashki_na_prozrachnom_sloe__41_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29586" y="3286124"/>
            <a:ext cx="857251" cy="857251"/>
          </a:xfrm>
          <a:prstGeom prst="rect">
            <a:avLst/>
          </a:prstGeom>
          <a:noFill/>
        </p:spPr>
      </p:pic>
      <p:pic>
        <p:nvPicPr>
          <p:cNvPr id="10249" name="Picture 9" descr="E:\Documents and Settings\Admin\Рабочий стол\шаблоны для презентаций\93105147_large_Akuluy__Delfinuy__Kituy__animashki_na_prozrachnom_sloe__41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214686"/>
            <a:ext cx="571499" cy="571499"/>
          </a:xfrm>
          <a:prstGeom prst="rect">
            <a:avLst/>
          </a:prstGeom>
          <a:noFill/>
        </p:spPr>
      </p:pic>
      <p:pic>
        <p:nvPicPr>
          <p:cNvPr id="18" name="Picture 7" descr="E:\Documents and Settings\Admin\Рабочий стол\шаблоны для презентаций\93105147_large_Akuluy__Delfinuy__Kituy__animashki_na_prozrachnom_sloe__41_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5572140"/>
            <a:ext cx="857251" cy="857251"/>
          </a:xfrm>
          <a:prstGeom prst="rect">
            <a:avLst/>
          </a:prstGeom>
          <a:noFill/>
        </p:spPr>
      </p:pic>
      <p:pic>
        <p:nvPicPr>
          <p:cNvPr id="10251" name="Picture 11" descr="E:\Documents and Settings\Admin\Рабочий стол\шаблоны для презентаций\93105151_large_Akuluy__Delfinuy__Kituy__animashki_na_prozrachnom_sloe__11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929198"/>
            <a:ext cx="500061" cy="500061"/>
          </a:xfrm>
          <a:prstGeom prst="rect">
            <a:avLst/>
          </a:prstGeom>
          <a:noFill/>
        </p:spPr>
      </p:pic>
      <p:pic>
        <p:nvPicPr>
          <p:cNvPr id="20" name="Picture 11" descr="E:\Documents and Settings\Admin\Рабочий стол\шаблоны для презентаций\93105151_large_Akuluy__Delfinuy__Kituy__animashki_na_prozrachnom_sloe__11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43578"/>
            <a:ext cx="500061" cy="500061"/>
          </a:xfrm>
          <a:prstGeom prst="rect">
            <a:avLst/>
          </a:prstGeom>
          <a:noFill/>
        </p:spPr>
      </p:pic>
      <p:pic>
        <p:nvPicPr>
          <p:cNvPr id="21" name="Picture 11" descr="E:\Documents and Settings\Admin\Рабочий стол\шаблоны для презентаций\93105151_large_Akuluy__Delfinuy__Kituy__animashki_na_prozrachnom_sloe__11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72074"/>
            <a:ext cx="500061" cy="500061"/>
          </a:xfrm>
          <a:prstGeom prst="rect">
            <a:avLst/>
          </a:prstGeom>
          <a:noFill/>
        </p:spPr>
      </p:pic>
      <p:pic>
        <p:nvPicPr>
          <p:cNvPr id="22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286256"/>
            <a:ext cx="1381128" cy="1381128"/>
          </a:xfrm>
          <a:prstGeom prst="rect">
            <a:avLst/>
          </a:prstGeom>
          <a:noFill/>
        </p:spPr>
      </p:pic>
      <p:pic>
        <p:nvPicPr>
          <p:cNvPr id="23" name="Picture 2" descr="E:\Documents and Settings\Admin\Рабочий стол\шаблоны для презентаций\105275086_pic__15_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857496"/>
            <a:ext cx="1381128" cy="1381128"/>
          </a:xfrm>
          <a:prstGeom prst="rect">
            <a:avLst/>
          </a:prstGeom>
          <a:noFill/>
        </p:spPr>
      </p:pic>
      <p:pic>
        <p:nvPicPr>
          <p:cNvPr id="24" name="Picture 7" descr="E:\Documents and Settings\Admin\Рабочий стол\шаблоны для презентаций\93105147_large_Akuluy__Delfinuy__Kituy__animashki_na_prozrachnom_sloe__41_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857628"/>
            <a:ext cx="857251" cy="857251"/>
          </a:xfrm>
          <a:prstGeom prst="rect">
            <a:avLst/>
          </a:prstGeom>
          <a:noFill/>
        </p:spPr>
      </p:pic>
      <p:pic>
        <p:nvPicPr>
          <p:cNvPr id="3075" name="Picture 3" descr="E:\Documents and Settings\Admin\Рабочий стол\шаблоны для презентаций\654091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857891"/>
            <a:ext cx="357190" cy="304553"/>
          </a:xfrm>
          <a:prstGeom prst="rect">
            <a:avLst/>
          </a:prstGeom>
          <a:noFill/>
        </p:spPr>
      </p:pic>
      <p:pic>
        <p:nvPicPr>
          <p:cNvPr id="3077" name="Picture 5" descr="E:\Documents and Settings\Admin\Рабочий стол\шаблоны для презентаций\654091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3429000"/>
            <a:ext cx="217829" cy="1857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Рисунок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2051" name="Picture 3" descr="E:\Documents and Settings\Admin\Рабочий стол\шаблоны для презентаций\цв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2285992"/>
            <a:ext cx="1214446" cy="1214446"/>
          </a:xfrm>
          <a:prstGeom prst="rect">
            <a:avLst/>
          </a:prstGeom>
          <a:noFill/>
        </p:spPr>
      </p:pic>
      <p:pic>
        <p:nvPicPr>
          <p:cNvPr id="2052" name="Picture 4" descr="E:\Documents and Settings\Admin\Рабочий стол\шаблоны для презентаций\цв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500570"/>
            <a:ext cx="1285884" cy="1285884"/>
          </a:xfrm>
          <a:prstGeom prst="rect">
            <a:avLst/>
          </a:prstGeom>
          <a:noFill/>
        </p:spPr>
      </p:pic>
      <p:pic>
        <p:nvPicPr>
          <p:cNvPr id="2054" name="Picture 6" descr="E:\Documents and Settings\Admin\Рабочий стол\шаблоны для презентаций\цв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1071546"/>
            <a:ext cx="857236" cy="857236"/>
          </a:xfrm>
          <a:prstGeom prst="rect">
            <a:avLst/>
          </a:prstGeom>
          <a:noFill/>
        </p:spPr>
      </p:pic>
      <p:pic>
        <p:nvPicPr>
          <p:cNvPr id="4098" name="Picture 2" descr="E:\Documents and Settings\Admin\Рабочий стол\шаблоны для презентаций\274778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7554" y="3571876"/>
            <a:ext cx="414334" cy="363981"/>
          </a:xfrm>
          <a:prstGeom prst="rect">
            <a:avLst/>
          </a:prstGeom>
          <a:noFill/>
        </p:spPr>
      </p:pic>
      <p:pic>
        <p:nvPicPr>
          <p:cNvPr id="4099" name="Picture 3" descr="E:\Documents and Settings\Admin\Рабочий стол\шаблоны для презентаций\274778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702" y="3143248"/>
            <a:ext cx="342896" cy="301225"/>
          </a:xfrm>
          <a:prstGeom prst="rect">
            <a:avLst/>
          </a:prstGeom>
          <a:noFill/>
        </p:spPr>
      </p:pic>
      <p:pic>
        <p:nvPicPr>
          <p:cNvPr id="6" name="Picture 4" descr="E:\Documents and Settings\Admin\Рабочий стол\шаблоны для презентаций\Vlinder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5" y="1000108"/>
            <a:ext cx="500066" cy="408217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001156" cy="6858000"/>
          </a:xfr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0" y="3857628"/>
            <a:ext cx="428628" cy="428628"/>
          </a:xfrm>
          <a:prstGeom prst="rect">
            <a:avLst/>
          </a:prstGeom>
        </p:spPr>
      </p:pic>
      <p:pic>
        <p:nvPicPr>
          <p:cNvPr id="9218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6215063"/>
            <a:ext cx="535781" cy="642937"/>
          </a:xfrm>
          <a:prstGeom prst="rect">
            <a:avLst/>
          </a:prstGeom>
          <a:noFill/>
        </p:spPr>
      </p:pic>
      <p:pic>
        <p:nvPicPr>
          <p:cNvPr id="8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6072206"/>
            <a:ext cx="535781" cy="642937"/>
          </a:xfrm>
          <a:prstGeom prst="rect">
            <a:avLst/>
          </a:prstGeom>
          <a:noFill/>
        </p:spPr>
      </p:pic>
      <p:pic>
        <p:nvPicPr>
          <p:cNvPr id="10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6215063"/>
            <a:ext cx="535781" cy="642937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572528" y="5643578"/>
            <a:ext cx="571504" cy="571504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0" y="4500570"/>
            <a:ext cx="571472" cy="571472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935895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386469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500438"/>
            <a:ext cx="350046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85728"/>
            <a:ext cx="3905246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14290"/>
            <a:ext cx="11747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85728"/>
            <a:ext cx="1000132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500438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3571876"/>
            <a:ext cx="1071570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2b65bbc75c8f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esnya_pro_kolobka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4214818"/>
            <a:ext cx="571472" cy="571472"/>
          </a:xfrm>
          <a:prstGeom prst="rect">
            <a:avLst/>
          </a:prstGeom>
        </p:spPr>
      </p:pic>
      <p:pic>
        <p:nvPicPr>
          <p:cNvPr id="11267" name="Picture 3" descr="E:\Documents and Settings\Admin\Рабочий стол\шаблоны для презентаций\3408016_orig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14290"/>
            <a:ext cx="1714512" cy="23821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714348" y="2285992"/>
            <a:ext cx="571504" cy="571504"/>
          </a:xfrm>
          <a:prstGeom prst="rect">
            <a:avLst/>
          </a:prstGeom>
        </p:spPr>
      </p:pic>
      <p:pic>
        <p:nvPicPr>
          <p:cNvPr id="8194" name="Picture 2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286248" y="4071942"/>
            <a:ext cx="571504" cy="592846"/>
          </a:xfrm>
          <a:prstGeom prst="rect">
            <a:avLst/>
          </a:prstGeom>
          <a:noFill/>
        </p:spPr>
      </p:pic>
      <p:pic>
        <p:nvPicPr>
          <p:cNvPr id="8196" name="Picture 4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429388" y="3786190"/>
            <a:ext cx="482063" cy="500066"/>
          </a:xfrm>
          <a:prstGeom prst="rect">
            <a:avLst/>
          </a:prstGeom>
          <a:noFill/>
        </p:spPr>
      </p:pic>
      <p:pic>
        <p:nvPicPr>
          <p:cNvPr id="12" name="Picture 4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8143900" y="4214818"/>
            <a:ext cx="482063" cy="500066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643934" y="5929330"/>
            <a:ext cx="500066" cy="500066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57224" y="3214686"/>
            <a:ext cx="571504" cy="571504"/>
          </a:xfrm>
          <a:prstGeom prst="rect">
            <a:avLst/>
          </a:prstGeom>
        </p:spPr>
      </p:pic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cвеж сохранил\Мои рисунки\Рисунок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501090" y="6215082"/>
            <a:ext cx="500066" cy="500066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214282" y="4572008"/>
            <a:ext cx="571504" cy="571504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285720" y="5500702"/>
            <a:ext cx="571504" cy="571504"/>
          </a:xfrm>
          <a:prstGeom prst="rect">
            <a:avLst/>
          </a:prstGeom>
        </p:spPr>
      </p:pic>
      <p:pic>
        <p:nvPicPr>
          <p:cNvPr id="21" name="Picture 2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572000" y="3857628"/>
            <a:ext cx="571504" cy="592846"/>
          </a:xfrm>
          <a:prstGeom prst="rect">
            <a:avLst/>
          </a:prstGeom>
          <a:noFill/>
        </p:spPr>
      </p:pic>
      <p:pic>
        <p:nvPicPr>
          <p:cNvPr id="22" name="Picture 2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572264" y="4429132"/>
            <a:ext cx="571504" cy="5928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0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5143504" y="6318448"/>
            <a:ext cx="539552" cy="539552"/>
          </a:xfrm>
          <a:prstGeom prst="rect">
            <a:avLst/>
          </a:prstGeom>
        </p:spPr>
      </p:pic>
      <p:pic>
        <p:nvPicPr>
          <p:cNvPr id="9" name="Содержимое 8" descr="jk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572000" cy="7015620"/>
          </a:xfrm>
        </p:spPr>
      </p:pic>
      <p:pic>
        <p:nvPicPr>
          <p:cNvPr id="11" name="Содержимое 10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429124" y="0"/>
            <a:ext cx="4857784" cy="70009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</a:t>
            </a:r>
            <a:endParaRPr lang="ru-RU" sz="9600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428868"/>
            <a:ext cx="750099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429000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500174"/>
            <a:ext cx="757242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429132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429264"/>
            <a:ext cx="74295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785794"/>
            <a:ext cx="742955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>
            <a:off x="1142976" y="214290"/>
            <a:ext cx="285752" cy="60007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линдр 21"/>
          <p:cNvSpPr/>
          <p:nvPr/>
        </p:nvSpPr>
        <p:spPr>
          <a:xfrm>
            <a:off x="8501090" y="285728"/>
            <a:ext cx="285752" cy="59293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85728"/>
            <a:ext cx="1143008" cy="10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1285884" cy="11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928934"/>
            <a:ext cx="1427141" cy="13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857628"/>
            <a:ext cx="1500198" cy="13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636"/>
            <a:ext cx="13052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42852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000108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000372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000240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4071942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1142984"/>
            <a:ext cx="82728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4143380"/>
            <a:ext cx="857256" cy="11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5072074"/>
            <a:ext cx="857256" cy="11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071678"/>
            <a:ext cx="8789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072074"/>
            <a:ext cx="8272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28586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35716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28599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21495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28612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428736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00042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357826"/>
            <a:ext cx="1000132" cy="97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285992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286124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85728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214422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214818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214818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14686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7571184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714356"/>
            <a:ext cx="74295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785926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496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3857628"/>
            <a:ext cx="74295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4786322"/>
            <a:ext cx="74295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5016"/>
            <a:ext cx="74295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Цилиндр 14"/>
          <p:cNvSpPr/>
          <p:nvPr/>
        </p:nvSpPr>
        <p:spPr>
          <a:xfrm>
            <a:off x="1142976" y="500042"/>
            <a:ext cx="285752" cy="6000792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8429652" y="500042"/>
            <a:ext cx="285752" cy="60007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571612"/>
            <a:ext cx="1143008" cy="10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571612"/>
            <a:ext cx="1143008" cy="10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1143008" cy="10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571612"/>
            <a:ext cx="1143008" cy="10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571612"/>
            <a:ext cx="1143008" cy="106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28604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28604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8604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00042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28604"/>
            <a:ext cx="7709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500306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500306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500306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428868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428868"/>
            <a:ext cx="11928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786190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786190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714752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786190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786190"/>
            <a:ext cx="9486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429132"/>
            <a:ext cx="8272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429132"/>
            <a:ext cx="8272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429132"/>
            <a:ext cx="8272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429132"/>
            <a:ext cx="8272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429132"/>
            <a:ext cx="8272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6435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Documents and Settings\Admin\Рабочий стол\шаблоны для презентаций\98039196_0_74662_248af348_XL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3643314"/>
            <a:ext cx="1285884" cy="1455219"/>
          </a:xfrm>
          <a:prstGeom prst="rect">
            <a:avLst/>
          </a:prstGeom>
          <a:noFill/>
        </p:spPr>
      </p:pic>
      <p:pic>
        <p:nvPicPr>
          <p:cNvPr id="6147" name="Picture 3" descr="E:\Documents and Settings\Admin\Рабочий стол\шаблоны для презентаций\98039196_0_74662_248af348_XL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000372"/>
            <a:ext cx="1010003" cy="1143008"/>
          </a:xfrm>
          <a:prstGeom prst="rect">
            <a:avLst/>
          </a:prstGeom>
          <a:noFill/>
        </p:spPr>
      </p:pic>
      <p:pic>
        <p:nvPicPr>
          <p:cNvPr id="9" name="Picture 3" descr="E:\Documents and Settings\Admin\Рабочий стол\шаблоны для презентаций\98039196_0_74662_248af348_XL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29066"/>
            <a:ext cx="622836" cy="704856"/>
          </a:xfrm>
          <a:prstGeom prst="rect">
            <a:avLst/>
          </a:prstGeom>
          <a:noFill/>
        </p:spPr>
      </p:pic>
      <p:pic>
        <p:nvPicPr>
          <p:cNvPr id="1029" name="Picture 5" descr="E:\Documents and Settings\Admin\Рабочий стол\шаблоны для презентаций\89438007_0_8e980_bd9c4cc5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2928934"/>
            <a:ext cx="2000264" cy="90572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cвеж сохранил\Мои рисунки\Рисунок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" descr="E:\Documents and Settings\Admin\Рабочий стол\шаблоны для презентаций\98039196_0_74662_248af348_XL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3929066"/>
            <a:ext cx="622836" cy="704856"/>
          </a:xfrm>
          <a:prstGeom prst="rect">
            <a:avLst/>
          </a:prstGeom>
          <a:noFill/>
        </p:spPr>
      </p:pic>
      <p:pic>
        <p:nvPicPr>
          <p:cNvPr id="14" name="Picture 5" descr="E:\Documents and Settings\Admin\Рабочий стол\шаблоны для презентаций\89438007_0_8e980_bd9c4cc5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2928934"/>
            <a:ext cx="2000264" cy="905726"/>
          </a:xfrm>
          <a:prstGeom prst="rect">
            <a:avLst/>
          </a:prstGeom>
          <a:noFill/>
        </p:spPr>
      </p:pic>
      <p:pic>
        <p:nvPicPr>
          <p:cNvPr id="15" name="Picture 3" descr="E:\Documents and Settings\Admin\Рабочий стол\шаблоны для презентаций\98039196_0_74662_248af348_XL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4000504"/>
            <a:ext cx="622836" cy="704856"/>
          </a:xfrm>
          <a:prstGeom prst="rect">
            <a:avLst/>
          </a:prstGeom>
          <a:noFill/>
        </p:spPr>
      </p:pic>
      <p:pic>
        <p:nvPicPr>
          <p:cNvPr id="16" name="Picture 3" descr="E:\Documents and Settings\Admin\Рабочий стол\шаблоны для презентаций\98039196_0_74662_248af348_XL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3143248"/>
            <a:ext cx="622836" cy="704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1" descr="24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0" y="571480"/>
            <a:ext cx="504056" cy="504056"/>
          </a:xfrm>
          <a:prstGeom prst="rect">
            <a:avLst/>
          </a:prstGeom>
        </p:spPr>
      </p:pic>
      <p:pic>
        <p:nvPicPr>
          <p:cNvPr id="7170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429000"/>
            <a:ext cx="535781" cy="642937"/>
          </a:xfrm>
          <a:prstGeom prst="rect">
            <a:avLst/>
          </a:prstGeom>
          <a:noFill/>
        </p:spPr>
      </p:pic>
      <p:pic>
        <p:nvPicPr>
          <p:cNvPr id="11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000240"/>
            <a:ext cx="285752" cy="342902"/>
          </a:xfrm>
          <a:prstGeom prst="rect">
            <a:avLst/>
          </a:prstGeom>
          <a:noFill/>
        </p:spPr>
      </p:pic>
      <p:pic>
        <p:nvPicPr>
          <p:cNvPr id="12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214554"/>
            <a:ext cx="238126" cy="285752"/>
          </a:xfrm>
          <a:prstGeom prst="rect">
            <a:avLst/>
          </a:prstGeom>
          <a:noFill/>
        </p:spPr>
      </p:pic>
      <p:pic>
        <p:nvPicPr>
          <p:cNvPr id="13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643182"/>
            <a:ext cx="285752" cy="342902"/>
          </a:xfrm>
          <a:prstGeom prst="rect">
            <a:avLst/>
          </a:prstGeom>
          <a:noFill/>
        </p:spPr>
      </p:pic>
      <p:pic>
        <p:nvPicPr>
          <p:cNvPr id="14" name="Picture 2" descr="E:\Documents and Settings\Admin\Рабочий стол\шаблоны для презентаций\i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496"/>
            <a:ext cx="238126" cy="285752"/>
          </a:xfrm>
          <a:prstGeom prst="rect">
            <a:avLst/>
          </a:prstGeom>
          <a:noFill/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/>
          <a:stretch>
            <a:fillRect/>
          </a:stretch>
        </p:blipFill>
        <p:spPr>
          <a:xfrm>
            <a:off x="7358082" y="5857892"/>
            <a:ext cx="428628" cy="428628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0" y="1500174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ocuments and Settings\Администратор\Мои документы\f20101201123659-shali-azhurnaja-belaja-0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8215370" cy="64294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214554"/>
            <a:ext cx="161389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2428868"/>
            <a:ext cx="1784331" cy="17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500306"/>
            <a:ext cx="1660839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857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2214578" cy="156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1" descr="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071810"/>
            <a:ext cx="642942" cy="4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500306"/>
            <a:ext cx="285752" cy="3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571876"/>
            <a:ext cx="357190" cy="3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3438" y="3429000"/>
            <a:ext cx="428628" cy="4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92906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E:\Documents and Settings\Admin\Рабочий стол\шаблоны для презентаций\цветы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2857496"/>
            <a:ext cx="740358" cy="642942"/>
          </a:xfrm>
          <a:prstGeom prst="rect">
            <a:avLst/>
          </a:prstGeom>
          <a:noFill/>
        </p:spPr>
      </p:pic>
      <p:pic>
        <p:nvPicPr>
          <p:cNvPr id="4100" name="Picture 4" descr="E:\Documents and Settings\Admin\Рабочий стол\шаблоны для презентаций\цветы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2285992"/>
            <a:ext cx="740358" cy="642942"/>
          </a:xfrm>
          <a:prstGeom prst="rect">
            <a:avLst/>
          </a:prstGeom>
          <a:noFill/>
        </p:spPr>
      </p:pic>
      <p:pic>
        <p:nvPicPr>
          <p:cNvPr id="4101" name="Picture 5" descr="E:\Documents and Settings\Admin\Рабочий стол\шаблоны для презентаций\цветы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642918"/>
            <a:ext cx="628643" cy="545927"/>
          </a:xfrm>
          <a:prstGeom prst="rect">
            <a:avLst/>
          </a:prstGeom>
          <a:noFill/>
        </p:spPr>
      </p:pic>
      <p:pic>
        <p:nvPicPr>
          <p:cNvPr id="4102" name="Picture 6" descr="E:\Documents and Settings\Admin\Рабочий стол\шаблоны для презентаций\цветы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7" y="5286388"/>
            <a:ext cx="642942" cy="558344"/>
          </a:xfrm>
          <a:prstGeom prst="rect">
            <a:avLst/>
          </a:prstGeom>
          <a:noFill/>
        </p:spPr>
      </p:pic>
      <p:pic>
        <p:nvPicPr>
          <p:cNvPr id="4104" name="Picture 8" descr="E:\Documents and Settings\Admin\Рабочий стол\шаблоны для презентаций\цветы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4214818"/>
            <a:ext cx="642942" cy="5583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1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Documents and Settings\Admin\Рабочий стол\шаблоны для презентаций\баб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85728"/>
            <a:ext cx="2643206" cy="897088"/>
          </a:xfrm>
          <a:prstGeom prst="rect">
            <a:avLst/>
          </a:prstGeom>
          <a:noFill/>
        </p:spPr>
      </p:pic>
      <p:pic>
        <p:nvPicPr>
          <p:cNvPr id="5122" name="Picture 2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14678" y="1285860"/>
            <a:ext cx="550930" cy="571504"/>
          </a:xfrm>
          <a:prstGeom prst="rect">
            <a:avLst/>
          </a:prstGeom>
          <a:noFill/>
        </p:spPr>
      </p:pic>
      <p:pic>
        <p:nvPicPr>
          <p:cNvPr id="9" name="Picture 2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8001024" y="3214686"/>
            <a:ext cx="550930" cy="571504"/>
          </a:xfrm>
          <a:prstGeom prst="rect">
            <a:avLst/>
          </a:prstGeom>
          <a:noFill/>
        </p:spPr>
      </p:pic>
      <p:pic>
        <p:nvPicPr>
          <p:cNvPr id="10" name="Picture 2" descr="E:\Documents and Settings\Admin\Рабочий стол\шаблоны для презентаций\лес цв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00034" y="5429264"/>
            <a:ext cx="550930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1" descr="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0888" y="-171400"/>
            <a:ext cx="14977664" cy="165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vg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0"/>
            <a:ext cx="4857784" cy="6858000"/>
          </a:xfrm>
        </p:spPr>
      </p:pic>
      <p:pic>
        <p:nvPicPr>
          <p:cNvPr id="12" name="Содержимое 11" descr="hj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4643438" cy="6858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4643438" cy="6858000"/>
          </a:xfrm>
        </p:spPr>
      </p:pic>
      <p:pic>
        <p:nvPicPr>
          <p:cNvPr id="10" name="Содержимое 9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6" descr="04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5500702"/>
            <a:ext cx="428628" cy="537188"/>
          </a:xfrm>
          <a:prstGeom prst="rect">
            <a:avLst/>
          </a:prstGeom>
        </p:spPr>
      </p:pic>
      <p:pic>
        <p:nvPicPr>
          <p:cNvPr id="7" name="Содержимое 6" descr="04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0100" y="5214950"/>
            <a:ext cx="428628" cy="537188"/>
          </a:xfrm>
          <a:prstGeom prst="rect">
            <a:avLst/>
          </a:prstGeom>
        </p:spPr>
      </p:pic>
      <p:pic>
        <p:nvPicPr>
          <p:cNvPr id="8" name="Содержимое 6" descr="04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5286388"/>
            <a:ext cx="428628" cy="537188"/>
          </a:xfrm>
          <a:prstGeom prst="rect">
            <a:avLst/>
          </a:prstGeom>
        </p:spPr>
      </p:pic>
      <p:pic>
        <p:nvPicPr>
          <p:cNvPr id="9" name="Содержимое 6" descr="04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2357430"/>
            <a:ext cx="428628" cy="537188"/>
          </a:xfrm>
          <a:prstGeom prst="rect">
            <a:avLst/>
          </a:prstGeom>
        </p:spPr>
      </p:pic>
      <p:pic>
        <p:nvPicPr>
          <p:cNvPr id="10" name="Содержимое 6" descr="04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86776" y="2786058"/>
            <a:ext cx="428628" cy="537188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 flipV="1">
            <a:off x="457200" y="6126162"/>
            <a:ext cx="900090" cy="3746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5" name="Picture 3" descr="E:\Documents and Settings\Admin\Рабочий стол\шаблоны для презентаций\38daa521491d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0"/>
            <a:ext cx="1000108" cy="10001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0" y="3571876"/>
            <a:ext cx="500066" cy="500066"/>
          </a:xfrm>
          <a:prstGeom prst="rect">
            <a:avLst/>
          </a:prstGeom>
        </p:spPr>
      </p:pic>
      <p:pic>
        <p:nvPicPr>
          <p:cNvPr id="7" name="Содержимое 6" descr="042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01024" y="2143116"/>
            <a:ext cx="570011" cy="714380"/>
          </a:xfrm>
          <a:prstGeom prst="rect">
            <a:avLst/>
          </a:prstGeom>
        </p:spPr>
      </p:pic>
      <p:pic>
        <p:nvPicPr>
          <p:cNvPr id="9" name="Содержимое 6" descr="042.gif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214942" y="2071678"/>
            <a:ext cx="500066" cy="626720"/>
          </a:xfrm>
          <a:prstGeom prst="rect">
            <a:avLst/>
          </a:prstGeom>
        </p:spPr>
      </p:pic>
      <p:pic>
        <p:nvPicPr>
          <p:cNvPr id="10" name="Содержимое 6" descr="042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072198" y="5873155"/>
            <a:ext cx="785818" cy="984845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715372" y="3143248"/>
            <a:ext cx="428628" cy="428628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3"/>
          <a:stretch>
            <a:fillRect/>
          </a:stretch>
        </p:blipFill>
        <p:spPr>
          <a:xfrm>
            <a:off x="0" y="4357694"/>
            <a:ext cx="500066" cy="500066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8643934" y="3714752"/>
            <a:ext cx="500066" cy="500066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52320" y="3789041"/>
            <a:ext cx="792088" cy="864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6000" b="1" dirty="0" smtClean="0">
              <a:solidFill>
                <a:schemeClr val="folHlink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85728"/>
            <a:ext cx="2357454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85728"/>
            <a:ext cx="1857388" cy="62865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285728"/>
            <a:ext cx="1071570" cy="62865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85728"/>
            <a:ext cx="2500330" cy="607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85728"/>
            <a:ext cx="1928826" cy="60722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85728"/>
            <a:ext cx="1214446" cy="60722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85728"/>
            <a:ext cx="235745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2996</TotalTime>
  <Words>11</Words>
  <Application>Microsoft Office PowerPoint</Application>
  <PresentationFormat>Экран (4:3)</PresentationFormat>
  <Paragraphs>6</Paragraphs>
  <Slides>27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     Математическая сказка       Колобок                                               Подготовила воспитатель:                                                                        МАДОУ д/с общеразвивающего вида «Солнышко»                                                                    с. Тербуны Тербунского муниципального района                                                                                                                                     Липецкой области                                                                                   Зуева Татьяна Витальевна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Математическая сказка о   Колобке. </dc:title>
  <dc:creator>RePack by SPecialiST</dc:creator>
  <cp:lastModifiedBy>Admin</cp:lastModifiedBy>
  <cp:revision>176</cp:revision>
  <dcterms:created xsi:type="dcterms:W3CDTF">2013-10-13T12:20:45Z</dcterms:created>
  <dcterms:modified xsi:type="dcterms:W3CDTF">2015-04-18T09:40:48Z</dcterms:modified>
</cp:coreProperties>
</file>