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73" r:id="rId16"/>
    <p:sldId id="274" r:id="rId17"/>
    <p:sldId id="275" r:id="rId18"/>
    <p:sldId id="269" r:id="rId19"/>
    <p:sldId id="270" r:id="rId20"/>
    <p:sldId id="271" r:id="rId2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440" autoAdjust="0"/>
    <p:restoredTop sz="94660"/>
  </p:normalViewPr>
  <p:slideViewPr>
    <p:cSldViewPr>
      <p:cViewPr varScale="1">
        <p:scale>
          <a:sx n="68" d="100"/>
          <a:sy n="68" d="100"/>
        </p:scale>
        <p:origin x="-6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ol-club.ru/literature/index.asp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X0\Desktop\КАРТИНКИ К ПРОЕКТУ\f3bf91e251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914399"/>
          </a:xfrm>
        </p:spPr>
        <p:txBody>
          <a:bodyPr>
            <a:normAutofit/>
          </a:bodyPr>
          <a:lstStyle/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ДЕТСКИЙ САД ОБЩЕРАЗВИВАЮЩЕГО ВИДА №6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371600"/>
            <a:ext cx="6400800" cy="548640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СЕМЕЙНЫЙ ЭКОЛОГИЧЕСКИЙ ПРОЕКТ</a:t>
            </a: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«Не спешите выбрасывать!»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Номинация «Упаковка»</a:t>
            </a:r>
          </a:p>
          <a:p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Авторы проекта: </a:t>
            </a:r>
            <a:r>
              <a:rPr lang="ru-RU" sz="19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Джлавян</a:t>
            </a: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Владимир</a:t>
            </a:r>
          </a:p>
          <a:p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  <a:r>
              <a:rPr lang="ru-RU" sz="19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Джлавян</a:t>
            </a: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Нарине</a:t>
            </a: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Мовсесовна</a:t>
            </a:r>
            <a:endParaRPr lang="ru-RU" sz="19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9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Руководитель проекта: Воронецкая Светлана Евгеньевна</a:t>
            </a:r>
          </a:p>
          <a:p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Армавир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2015 г.</a:t>
            </a:r>
          </a:p>
          <a:p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WX0\Desktop\КАРТИНКИ К ПРОЕКТУ\f3bf91e251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 ТЕОРИИ К ПРАКТИКИ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Наша семья постоянно использует оставшиеся упаковки для изготовления различных поделок</a:t>
            </a:r>
          </a:p>
          <a:p>
            <a:pPr algn="ctr">
              <a:buNone/>
            </a:pPr>
            <a:r>
              <a:rPr lang="ru-RU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Букет цветов из цветных салфеток</a:t>
            </a:r>
          </a:p>
          <a:p>
            <a:pPr>
              <a:buNone/>
            </a:pPr>
            <a:r>
              <a:rPr lang="ru-RU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Изготовление                                          Результат</a:t>
            </a:r>
          </a:p>
          <a:p>
            <a:pPr algn="ctr">
              <a:buNone/>
            </a:pPr>
            <a:endParaRPr lang="ru-RU" sz="2400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Users\WX0\AppData\Local\Temp\Rar$DI03.772\IMG_61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599" y="3200401"/>
            <a:ext cx="2590801" cy="2285999"/>
          </a:xfrm>
          <a:prstGeom prst="rect">
            <a:avLst/>
          </a:prstGeom>
          <a:noFill/>
        </p:spPr>
      </p:pic>
      <p:pic>
        <p:nvPicPr>
          <p:cNvPr id="6148" name="Picture 4" descr="C:\Users\WX0\AppData\Local\Temp\Rar$DI21.876\IMG_62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3200400"/>
            <a:ext cx="2756878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WX0\Desktop\КАРТИНКИ К ПРОЕКТУ\f3bf91e251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0"/>
            <a:ext cx="9753600" cy="68961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rmAutofit fontScale="90000"/>
          </a:bodyPr>
          <a:lstStyle/>
          <a:p>
            <a:r>
              <a:rPr lang="ru-RU" sz="31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Кувшинка из одноразовых ложек</a:t>
            </a:r>
            <a:r>
              <a:rPr lang="ru-RU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Чтобы сделать нам понадобилось: упаковка одноразовых ложек, баночка из под майонеза, лист картона, пластиковый стаканчик</a:t>
            </a:r>
            <a:br>
              <a:rPr lang="ru-RU" sz="27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algn="ctr">
              <a:buNone/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Результат </a:t>
            </a:r>
          </a:p>
        </p:txBody>
      </p:sp>
      <p:pic>
        <p:nvPicPr>
          <p:cNvPr id="7173" name="Picture 5" descr="C:\Users\WX0\AppData\Local\Temp\Rar$DI55.196\IMG_62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828800"/>
            <a:ext cx="2362200" cy="1905000"/>
          </a:xfrm>
          <a:prstGeom prst="rect">
            <a:avLst/>
          </a:prstGeom>
          <a:noFill/>
        </p:spPr>
      </p:pic>
      <p:pic>
        <p:nvPicPr>
          <p:cNvPr id="7174" name="Picture 6" descr="C:\Users\WX0\AppData\Local\Temp\Rar$DI66.396\IMG_62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3657600"/>
            <a:ext cx="2971800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WX0\Desktop\КАРТИНКИ К ПРОЕКТУ\f3bf91e251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38100"/>
            <a:ext cx="9753600" cy="68961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Ваза для цветов из пластиковой бутылки</a:t>
            </a:r>
            <a:endParaRPr lang="ru-RU" sz="2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изготовлении  вазы на помощь пришла моя сестра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Гаянэ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Материалы для изготовления</a:t>
            </a:r>
            <a:endParaRPr lang="ru-RU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Результат</a:t>
            </a:r>
          </a:p>
          <a:p>
            <a:pPr algn="ctr">
              <a:buNone/>
            </a:pP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C:\Users\WX0\AppData\Local\Temp\Rar$DI15.0268\IMG_62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438400"/>
            <a:ext cx="2438400" cy="1828800"/>
          </a:xfrm>
          <a:prstGeom prst="rect">
            <a:avLst/>
          </a:prstGeom>
          <a:noFill/>
        </p:spPr>
      </p:pic>
      <p:pic>
        <p:nvPicPr>
          <p:cNvPr id="8196" name="Picture 4" descr="C:\Users\WX0\AppData\Local\Temp\Rar$DI15.6260\IMG_62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2362200"/>
            <a:ext cx="2546328" cy="1905000"/>
          </a:xfrm>
          <a:prstGeom prst="rect">
            <a:avLst/>
          </a:prstGeom>
          <a:noFill/>
        </p:spPr>
      </p:pic>
      <p:pic>
        <p:nvPicPr>
          <p:cNvPr id="8197" name="Picture 5" descr="C:\Users\WX0\AppData\Local\Temp\Rar$DI15.0428\IMG_62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4648201"/>
            <a:ext cx="2865627" cy="198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WX0\Desktop\КАРТИНКИ К ПРОЕКТУ\f3bf91e251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Декоративная вазочка из стеклянной бутылочки</a:t>
            </a:r>
            <a:endParaRPr lang="ru-RU" sz="2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Материалы </a:t>
            </a:r>
          </a:p>
          <a:p>
            <a:pPr>
              <a:buNone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для изготовления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Результат</a:t>
            </a:r>
          </a:p>
          <a:p>
            <a:pPr>
              <a:buNone/>
            </a:pPr>
            <a:endParaRPr lang="ru-RU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 descr="C:\Users\WX0\AppData\Local\Temp\Rar$DI25.1605\IMG_62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590800"/>
            <a:ext cx="3396342" cy="2438400"/>
          </a:xfrm>
          <a:prstGeom prst="rect">
            <a:avLst/>
          </a:prstGeom>
          <a:noFill/>
        </p:spPr>
      </p:pic>
      <p:pic>
        <p:nvPicPr>
          <p:cNvPr id="9221" name="Picture 5" descr="C:\Users\WX0\AppData\Local\Temp\Rar$DI24.0732\IMG_62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2514600"/>
            <a:ext cx="3124200" cy="2486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WX0\Desktop\КАРТИНКИ К ПРОЕКТУ\f3bf91e251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Картина из старой пряжи</a:t>
            </a:r>
            <a:endParaRPr lang="ru-RU" sz="2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то был у бабушки и наводили порядок в кладовке,  нашли старую пряжу, которую бабушка хотела выкинуть, но я ей сказал не торопись мы можем из нее сделать красивую картину.</a:t>
            </a:r>
          </a:p>
          <a:p>
            <a:pPr>
              <a:buNone/>
            </a:pP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Материалы </a:t>
            </a:r>
          </a:p>
          <a:p>
            <a:pPr>
              <a:buNone/>
            </a:pP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для изготовления                                                Результат      </a:t>
            </a:r>
          </a:p>
          <a:p>
            <a:pPr algn="ctr">
              <a:buNone/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9" name="Picture 3" descr="C:\Users\WX0\AppData\Local\Temp\Rar$DI00.780\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44264">
            <a:off x="960963" y="3592333"/>
            <a:ext cx="2752804" cy="2362200"/>
          </a:xfrm>
          <a:prstGeom prst="rect">
            <a:avLst/>
          </a:prstGeom>
          <a:noFill/>
        </p:spPr>
      </p:pic>
      <p:pic>
        <p:nvPicPr>
          <p:cNvPr id="29700" name="Picture 4" descr="C:\Users\WX0\AppData\Local\Temp\Rar$DI08.843\image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69567">
            <a:off x="4972982" y="3450133"/>
            <a:ext cx="2533650" cy="2524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WX0\Desktop\КАРТИНКИ К ПРОЕКТУ\f3bf91e251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Баночка из под крема может стать декоративной шкатулкой для украшений</a:t>
            </a:r>
            <a:b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3" name="Picture 3" descr="C:\Users\WX0\AppData\Local\Temp\Rar$DI00.241\imag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096342">
            <a:off x="6040003" y="1451470"/>
            <a:ext cx="2362200" cy="2453053"/>
          </a:xfrm>
          <a:prstGeom prst="rect">
            <a:avLst/>
          </a:prstGeom>
          <a:noFill/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2590800"/>
            <a:ext cx="2973802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WX0\Desktop\КАРТИНКИ К ПРОЕКТУ\f3bf91e251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400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Приближается праздник Пасхи, но я уже приготовил поделку в детский сад </a:t>
            </a:r>
            <a:r>
              <a:rPr lang="ru-RU" sz="20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ru-RU" sz="20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от сюрприза из шоколадных </a:t>
            </a:r>
            <a:r>
              <a:rPr lang="ru-RU" sz="20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яиц и старой пряжи.</a:t>
            </a:r>
            <a:endParaRPr lang="ru-RU" sz="200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5400" b="1" dirty="0" smtClean="0">
              <a:ln w="1905"/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None/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P10001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99425">
            <a:off x="5562600" y="1066800"/>
            <a:ext cx="2057400" cy="1447801"/>
          </a:xfrm>
          <a:prstGeom prst="rect">
            <a:avLst/>
          </a:prstGeom>
          <a:ln w="57150" cmpd="dbl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98937">
            <a:off x="2286000" y="990600"/>
            <a:ext cx="1905000" cy="1961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54809">
            <a:off x="6629400" y="3048000"/>
            <a:ext cx="22921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16228" y="3082458"/>
            <a:ext cx="2683292" cy="258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WX0\Desktop\КАРТИНКИ К ПРОЕКТУ\f3bf91e251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0"/>
            <a:ext cx="9753600" cy="68961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Подарок бабушке на 8 марта</a:t>
            </a:r>
            <a:b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делал я его из цветных салфеток и 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лопнутого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цветочного горшка.</a:t>
            </a:r>
            <a:endParaRPr lang="ru-RU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 rot="960985">
            <a:off x="4111701" y="2000419"/>
            <a:ext cx="3352800" cy="3210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WX0\Desktop\КАРТИНКИ К ПРОЕКТУ\f3bf91e251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Наша практика доказала, что даже ненужный, на первый взгляд, мусор (упаковку) можно превратить в произведение искусства! Следовательно,  я  сделал следующий вывод, подтвердив свою гипотезу: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экономический (экономить семейный бюджет, создавая своими руками поделки, которые могут порадовать родных и близких);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эстетический (получаем удовольствие, создавая различные изделия своими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руками);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экологический (продлевая срок использования пластиковых бутылок и другого упаковочного материала,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не засоряем окружающую среду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!) 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WX0\Desktop\КАРТИНКИ К ПРОЕКТУ\f3bf91e251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Список литературы:</a:t>
            </a:r>
            <a:endParaRPr lang="ru-RU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 algn="ctr">
              <a:buNone/>
            </a:pPr>
            <a:r>
              <a:rPr lang="ru-RU" u="sng" dirty="0" smtClean="0"/>
              <a:t>1</a:t>
            </a:r>
            <a:r>
              <a:rPr lang="ru-RU" u="sng" dirty="0" smtClean="0">
                <a:solidFill>
                  <a:srgbClr val="002060"/>
                </a:solidFill>
              </a:rPr>
              <a:t>. http://ru.wikipedia.org/</a:t>
            </a:r>
            <a:endParaRPr lang="ru-RU" dirty="0" smtClean="0">
              <a:solidFill>
                <a:srgbClr val="002060"/>
              </a:solidFill>
            </a:endParaRPr>
          </a:p>
          <a:p>
            <a:pPr lvl="0"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2. «Упаковки. Общество потребления» </a:t>
            </a:r>
            <a:r>
              <a:rPr lang="ru-RU" dirty="0" err="1" smtClean="0">
                <a:solidFill>
                  <a:srgbClr val="002060"/>
                </a:solidFill>
              </a:rPr>
              <a:t>Яцек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Шиндлер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 lvl="0"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3. </a:t>
            </a:r>
            <a:r>
              <a:rPr lang="ru-RU" u="sng" dirty="0" smtClean="0">
                <a:solidFill>
                  <a:srgbClr val="002060"/>
                </a:solidFill>
              </a:rPr>
              <a:t>http://gendocs.ru/v26317/лекции_-_упаковка_товаров</a:t>
            </a:r>
            <a:endParaRPr lang="ru-RU" dirty="0" smtClean="0">
              <a:solidFill>
                <a:srgbClr val="002060"/>
              </a:solidFill>
            </a:endParaRPr>
          </a:p>
          <a:p>
            <a:pPr lvl="0"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4. </a:t>
            </a:r>
            <a:r>
              <a:rPr lang="ru-RU" u="sng" dirty="0" smtClean="0">
                <a:solidFill>
                  <a:srgbClr val="002060"/>
                </a:solidFill>
              </a:rPr>
              <a:t>http://dom-sweet-dom.ru/4103-utilizacija-bytovyh-othodov.html</a:t>
            </a:r>
            <a:endParaRPr lang="ru-RU" dirty="0" smtClean="0">
              <a:solidFill>
                <a:srgbClr val="002060"/>
              </a:solidFill>
            </a:endParaRPr>
          </a:p>
          <a:p>
            <a:pPr lvl="0"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5. </a:t>
            </a:r>
            <a:r>
              <a:rPr lang="ru-RU" u="sng" dirty="0" smtClean="0">
                <a:solidFill>
                  <a:srgbClr val="002060"/>
                </a:solidFill>
              </a:rPr>
              <a:t>http://green3green.livejournal.com/18702.html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X0\Desktop\КАРТИНКИ К ПРОЕКТУ\f3bf91e251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2362200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Меня зовут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Джлавян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Вова мне 5 лет  я хожу в детский сад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старшую группу.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 очень люблю свой детский сад, а еще я люблю ездить со своей семьей на природу.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природе мы печем картошку, жарим шашлыки или варим уху, играем в волейбол, футбол.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Вот так прекрасно мы проводим время.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Когда мы собираемся уезжать, мы всегда убираем после себя мусор, ведь как говорит наша мама:</a:t>
            </a:r>
          </a:p>
          <a:p>
            <a:pPr algn="ctr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«Природу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надо беречь от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мусора».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 вот когда мы ехали после очередного отдыха я спросил у мамы: «А куда девается этот мусор?»</a:t>
            </a:r>
          </a:p>
          <a:p>
            <a:pPr algn="ctr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Мама мне ответила: «Часть мусора перерабатывается, сжигается, а можно из упаковочного материала  сделать детскую поделку, игрушку».</a:t>
            </a:r>
          </a:p>
          <a:p>
            <a:pPr algn="ctr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Некоторое время я размышлял над тем, что мне сказала мама и после задал себе вопрос:</a:t>
            </a:r>
          </a:p>
          <a:p>
            <a:pPr algn="ctr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«А смогу ли я дать «новую жизнь»  упаковочному материалу и тем самым сохранить нашу природу»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WX0\Desktop\КАРТИНКИ К ПРОЕКТУ\f3bf91e251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4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СПАСИБО ЗА ВНИМАНИЕ!</a:t>
            </a:r>
          </a:p>
          <a:p>
            <a:endParaRPr lang="ru-RU" dirty="0"/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5105400"/>
            <a:ext cx="8509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5181600"/>
            <a:ext cx="104457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WX0\Desktop\КАРТИНКИ К ПРОЕКТУ\f3bf91e2519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38862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sz="3100" dirty="0" smtClean="0">
                <a:solidFill>
                  <a:srgbClr val="002060"/>
                </a:solidFill>
              </a:rPr>
              <a:t>- </a:t>
            </a: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изучить и описать судьбу различных упаковок;</a:t>
            </a:r>
            <a:b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развивать мышление, творческие способности.</a:t>
            </a: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8235">
            <a:off x="5816601" y="3581400"/>
            <a:ext cx="27559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WX0\Desktop\КАРТИНКИ К ПРОЕКТУ\f3bf91e2519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97362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-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изучить влияние мусора на окружающую природу и жизнь человека;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изучить литературу о работе с различными упаковочными материалами;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найти полезное применение этому предмету, создавая из него различные поделки;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научиться видеть результаты своего труда;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альбома «Сделано моими руками»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WX0\Desktop\КАРТИНКИ К ПРОЕКТУ\f3bf91e251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ОБЪЕКТ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ИССЛЕДОВАНИЯ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ПРОБЛЕМА ЗАГРЯЗНЕНИЯ ОКРУЖАЮЩЕЙ СРЕДЫ</a:t>
            </a:r>
            <a:b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ПРЕДМЕТ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ИССЛЕДОВАНИЯ: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УПАКОВОЧНЫЙ МАТЕРИАЛ</a:t>
            </a:r>
          </a:p>
          <a:p>
            <a:pPr>
              <a:buNone/>
            </a:pP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X0\Desktop\КАРТИНКИ К ПРОЕКТУ\f3bf91e251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ГИПОТЕЗА: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МОЖНО ДАТЬ «НОВУЮ ЖИЗНЬ», ИЛИ ХОТЯ БЫ ПРОДЛИТЬ ЖИЗНЬ ПЛАСТИКОВЫМ И СТЕКЛЯННЫМ БУТЫЛКАМ И ДРУГОМУ УПАКОВОЧНОМУ МАТЕРИАЛУ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://kak.znate.ru/pars_docs/refs/86/85827/85827_html_m691aae0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3048000"/>
            <a:ext cx="1829055" cy="1981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X0\Desktop\КАРТИНКИ К ПРОЕКТУ\f3bf91e251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СОДЕРЖАНИЕ ПРОЕКТА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ЭТАП ПОДГОТОВИТЕЛЬНЫЙ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ПРОБЛЕМЫ;</a:t>
            </a:r>
          </a:p>
          <a:p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ПРОГНОЗИРОВАНИЕ РЕЗУЛЬТАТОВ (ПРОДУКТ ДЕЯТЕЛЬНОСТИ;</a:t>
            </a:r>
          </a:p>
          <a:p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РАССМАТРИВАНИЕ ИЛЛЮСТРАТИВНОГО МАТЕРИАЛА, СЛУШАНИЕ ИНФОРМАЦИИ ОТ РОДИТЕЛЕЙ;</a:t>
            </a:r>
          </a:p>
          <a:p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ПОДГОТОВИТЬ МАТЕРИАЛ;</a:t>
            </a:r>
          </a:p>
          <a:p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ПОДДЕРЖИВАТЬ ИНТЕРЕС НА ПРОТЯЖЕНИИ ВСЕЙ ИССЛЕДОВАТЕЛЬСКОЙ ДЕЯТЕЛЬСНОСТИ;</a:t>
            </a:r>
          </a:p>
          <a:p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ВЫПОЛНЕНИЕ ПРАКТИЧЕСКОЙ ДЕЯТЕЛЬНОСТИ.</a:t>
            </a:r>
          </a:p>
          <a:p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1" name="Picture 1" descr="C:\Users\WX0\AppData\Local\Temp\Rar$DI06.809\image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71701">
            <a:off x="7112322" y="3172008"/>
            <a:ext cx="2057400" cy="20132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WX0\Desktop\КАРТИНКИ К ПРОЕКТУ\f3bf91e251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ЭТАП ПРАКТИЧЕСКИЙ 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ИЗУЧЕНИЕ ЛИТЕРАТУРЫ;</a:t>
            </a:r>
          </a:p>
          <a:p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ИССЛЕДОВАТЕЛЬСКАЯ ДЕЯТЕЛЬНОСТЬ  С РЕБЕНКОМ;</a:t>
            </a:r>
          </a:p>
          <a:p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БЕСЕДЫ;</a:t>
            </a:r>
          </a:p>
          <a:p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СОТВОРЧЕСТВО ВЗРОСЛЫХ И ДЕТЕЙ ПРИ ОРГАНИЗАЦИИ ИССЛЕДОВАТЕЛЬСКОЙ ДЕЯТЕЛЬСНОСТИ;</a:t>
            </a:r>
          </a:p>
          <a:p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ПРОДУКТОВ ДЕТСКОГО ТВОРЧЕСТВА.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3" descr="Библиотека">
            <a:hlinkClick r:id="rId3" tooltip="Библиотека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20262">
            <a:off x="6954211" y="918058"/>
            <a:ext cx="2220302" cy="145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WX0\Desktop\КАРТИНКИ К ПРОЕКТУ\f3bf91e251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ЭТАП ЗАВЕРШАЮЩИЙ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ОФОРМЛЕНИЕ ПРАКТИЧЕСКИХ МАТЕРИАЛОВ;</a:t>
            </a:r>
          </a:p>
          <a:p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МУЛЬТИМЕДИЙНАЯ ПРЕЗЕНТАЦИЯ ПРОЕКТА;</a:t>
            </a:r>
          </a:p>
          <a:p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ИЗГОТОВЛЕНИЕ ПОДЕЛОК ИЗ УПАКОВОЧНОГО МАТЕРИАЛА;</a:t>
            </a:r>
          </a:p>
          <a:p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 В СОЗДАНИИ АЛЬБОМА «СДЕЛАНО МОИМИ РУКАМИ»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 descr="http://skill.ru/images/2007/06/04/1842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16557">
            <a:off x="7346970" y="533400"/>
            <a:ext cx="1797029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547</Words>
  <PresentationFormat>Экран (4:3)</PresentationFormat>
  <Paragraphs>112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Office Theme</vt:lpstr>
      <vt:lpstr>МУНИЦИПАЛЬНОЕ АВТОНОМНОЕ ДОШКОЛЬНОЕ ОБРАЗОВАТЕЛЬНОЕ УЧРЕЖДЕНИЕ ДЕТСКИЙ САД ОБЩЕРАЗВИВАЮЩЕГО ВИДА №6</vt:lpstr>
      <vt:lpstr>Меня зовут Джлавян Вова мне 5 лет  я хожу в детский сад  в старшую группу. Я очень люблю свой детский сад, а еще я люблю ездить со своей семьей на природу.  На природе мы печем картошку, жарим шашлыки или варим уху, играем в волейбол, футбол. Вот так прекрасно мы проводим время. </vt:lpstr>
      <vt:lpstr>        ЦЕЛЬ ПРОЕКТА: - изучить и описать судьбу различных упаковок; - развивать мышление, творческие способности. </vt:lpstr>
      <vt:lpstr>ЗАДАЧИ ПРОЕКТА: - изучить влияние мусора на окружающую природу и жизнь человека; - изучить литературу о работе с различными упаковочными материалами; - найти полезное применение этому предмету, создавая из него различные поделки; - научиться видеть результаты своего труда; - создание альбома «Сделано моими руками»</vt:lpstr>
      <vt:lpstr>   ОБЪЕКТ ИССЛЕДОВАНИЯ: ПРОБЛЕМА ЗАГРЯЗНЕНИЯ ОКРУЖАЮЩЕЙ СРЕДЫ </vt:lpstr>
      <vt:lpstr>ГИПОТЕЗА:</vt:lpstr>
      <vt:lpstr>СОДЕРЖАНИЕ ПРОЕКТА</vt:lpstr>
      <vt:lpstr>II ЭТАП ПРАКТИЧЕСКИЙ </vt:lpstr>
      <vt:lpstr>III ЭТАП ЗАВЕРШАЮЩИЙ</vt:lpstr>
      <vt:lpstr>ОТ ТЕОРИИ К ПРАКТИКИ</vt:lpstr>
      <vt:lpstr>Кувшинка из одноразовых ложек Чтобы сделать нам понадобилось: упаковка одноразовых ложек, баночка из под майонеза, лист картона, пластиковый стаканчик </vt:lpstr>
      <vt:lpstr>Ваза для цветов из пластиковой бутылки</vt:lpstr>
      <vt:lpstr>Декоративная вазочка из стеклянной бутылочки</vt:lpstr>
      <vt:lpstr>Картина из старой пряжи</vt:lpstr>
      <vt:lpstr>Баночка из под крема может стать декоративной шкатулкой для украшений </vt:lpstr>
      <vt:lpstr>Слайд 16</vt:lpstr>
      <vt:lpstr>Подарок бабушке на 8 марта Сделал я его из цветных салфеток и лопнутого цветочного горшка.</vt:lpstr>
      <vt:lpstr>Вывод:</vt:lpstr>
      <vt:lpstr>Список литературы: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ДЕТСКИЙ САД ОБЩЕРАЗВИВАЮЩЕГО ВИДА №6</dc:title>
  <dc:creator>WX0</dc:creator>
  <cp:lastModifiedBy>WX0</cp:lastModifiedBy>
  <cp:revision>46</cp:revision>
  <dcterms:created xsi:type="dcterms:W3CDTF">2015-03-28T06:13:00Z</dcterms:created>
  <dcterms:modified xsi:type="dcterms:W3CDTF">2015-03-28T21:52:04Z</dcterms:modified>
</cp:coreProperties>
</file>