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18EAD-EF5E-4A04-8E46-FB33480973B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670520-AB3F-481A-8E69-844FA0FACFA1}">
      <dgm:prSet phldrT="[Текст]"/>
      <dgm:spPr/>
      <dgm:t>
        <a:bodyPr/>
        <a:lstStyle/>
        <a:p>
          <a:r>
            <a:rPr lang="ru-RU" dirty="0" smtClean="0"/>
            <a:t>шарф</a:t>
          </a:r>
        </a:p>
        <a:p>
          <a:r>
            <a:rPr lang="ru-RU" dirty="0" smtClean="0"/>
            <a:t>шутка</a:t>
          </a:r>
          <a:endParaRPr lang="ru-RU" dirty="0"/>
        </a:p>
      </dgm:t>
    </dgm:pt>
    <dgm:pt modelId="{807F41E7-C8A8-4546-88E2-4309CABA4D3B}" type="parTrans" cxnId="{7F789080-49AD-4C55-823E-9CFD313954EF}">
      <dgm:prSet/>
      <dgm:spPr/>
      <dgm:t>
        <a:bodyPr/>
        <a:lstStyle/>
        <a:p>
          <a:endParaRPr lang="ru-RU"/>
        </a:p>
      </dgm:t>
    </dgm:pt>
    <dgm:pt modelId="{E5B84BE8-E913-4A84-9786-5C77C458DC03}" type="sibTrans" cxnId="{7F789080-49AD-4C55-823E-9CFD313954EF}">
      <dgm:prSet/>
      <dgm:spPr/>
      <dgm:t>
        <a:bodyPr/>
        <a:lstStyle/>
        <a:p>
          <a:endParaRPr lang="ru-RU"/>
        </a:p>
      </dgm:t>
    </dgm:pt>
    <dgm:pt modelId="{8A73FCBC-3BCC-44CE-B926-7762A0A998AB}">
      <dgm:prSet phldrT="[Текст]"/>
      <dgm:spPr/>
      <dgm:t>
        <a:bodyPr/>
        <a:lstStyle/>
        <a:p>
          <a:r>
            <a:rPr lang="ru-RU" dirty="0" smtClean="0"/>
            <a:t>шар      фарш</a:t>
          </a:r>
          <a:endParaRPr lang="ru-RU" dirty="0"/>
        </a:p>
      </dgm:t>
    </dgm:pt>
    <dgm:pt modelId="{42F5B51D-8ADB-435F-B247-09893EB068A0}" type="parTrans" cxnId="{5B78FBC7-8AE5-491E-AA83-803D93846696}">
      <dgm:prSet/>
      <dgm:spPr/>
      <dgm:t>
        <a:bodyPr/>
        <a:lstStyle/>
        <a:p>
          <a:endParaRPr lang="ru-RU"/>
        </a:p>
      </dgm:t>
    </dgm:pt>
    <dgm:pt modelId="{8A927C10-1CB4-4F95-B110-BEFAD47BAB76}" type="sibTrans" cxnId="{5B78FBC7-8AE5-491E-AA83-803D93846696}">
      <dgm:prSet/>
      <dgm:spPr/>
      <dgm:t>
        <a:bodyPr/>
        <a:lstStyle/>
        <a:p>
          <a:endParaRPr lang="ru-RU"/>
        </a:p>
      </dgm:t>
    </dgm:pt>
    <dgm:pt modelId="{01B39A3E-537A-480E-A7D9-9D8E7D906D77}">
      <dgm:prSet phldrT="[Текст]"/>
      <dgm:spPr/>
      <dgm:t>
        <a:bodyPr/>
        <a:lstStyle/>
        <a:p>
          <a:r>
            <a:rPr lang="ru-RU" dirty="0" smtClean="0"/>
            <a:t>удача</a:t>
          </a:r>
        </a:p>
        <a:p>
          <a:r>
            <a:rPr lang="ru-RU" dirty="0" smtClean="0"/>
            <a:t>сурок</a:t>
          </a:r>
          <a:endParaRPr lang="ru-RU" dirty="0"/>
        </a:p>
      </dgm:t>
    </dgm:pt>
    <dgm:pt modelId="{B5A1DE28-746C-404E-BB8B-5136B8C5CFE7}" type="parTrans" cxnId="{9250F16E-7E6D-4147-8BBD-9AB9E57EC84E}">
      <dgm:prSet/>
      <dgm:spPr/>
      <dgm:t>
        <a:bodyPr/>
        <a:lstStyle/>
        <a:p>
          <a:endParaRPr lang="ru-RU"/>
        </a:p>
      </dgm:t>
    </dgm:pt>
    <dgm:pt modelId="{45A7DC9C-B3BC-4B86-B794-A6B6DC0E2BFC}" type="sibTrans" cxnId="{9250F16E-7E6D-4147-8BBD-9AB9E57EC84E}">
      <dgm:prSet/>
      <dgm:spPr/>
      <dgm:t>
        <a:bodyPr/>
        <a:lstStyle/>
        <a:p>
          <a:endParaRPr lang="ru-RU"/>
        </a:p>
      </dgm:t>
    </dgm:pt>
    <dgm:pt modelId="{E6FCDAA9-F3D9-4D8E-9FC9-EDCAEB692016}">
      <dgm:prSet phldrT="[Текст]"/>
      <dgm:spPr/>
      <dgm:t>
        <a:bodyPr/>
        <a:lstStyle/>
        <a:p>
          <a:r>
            <a:rPr lang="ru-RU" dirty="0" smtClean="0"/>
            <a:t>дача</a:t>
          </a:r>
          <a:endParaRPr lang="ru-RU" dirty="0"/>
        </a:p>
      </dgm:t>
    </dgm:pt>
    <dgm:pt modelId="{E6EF7EDA-05FC-45AE-8DB1-5A3B86F930B3}" type="parTrans" cxnId="{E56F5F00-1D15-40B7-9A6E-72E404136F19}">
      <dgm:prSet/>
      <dgm:spPr/>
      <dgm:t>
        <a:bodyPr/>
        <a:lstStyle/>
        <a:p>
          <a:endParaRPr lang="ru-RU"/>
        </a:p>
      </dgm:t>
    </dgm:pt>
    <dgm:pt modelId="{04FB0196-4C14-408E-9C79-F5B37824498B}" type="sibTrans" cxnId="{E56F5F00-1D15-40B7-9A6E-72E404136F19}">
      <dgm:prSet/>
      <dgm:spPr/>
      <dgm:t>
        <a:bodyPr/>
        <a:lstStyle/>
        <a:p>
          <a:endParaRPr lang="ru-RU"/>
        </a:p>
      </dgm:t>
    </dgm:pt>
    <dgm:pt modelId="{915857D7-ED10-40DF-A431-16E59422EC68}">
      <dgm:prSet phldrT="[Текст]"/>
      <dgm:spPr/>
      <dgm:t>
        <a:bodyPr/>
        <a:lstStyle/>
        <a:p>
          <a:r>
            <a:rPr lang="ru-RU" dirty="0" smtClean="0"/>
            <a:t>гроза</a:t>
          </a:r>
        </a:p>
        <a:p>
          <a:r>
            <a:rPr lang="ru-RU" dirty="0" smtClean="0"/>
            <a:t>крошка</a:t>
          </a:r>
          <a:endParaRPr lang="ru-RU" dirty="0"/>
        </a:p>
      </dgm:t>
    </dgm:pt>
    <dgm:pt modelId="{6B4F1D98-C925-491B-9D1A-FD6033EF3B8D}" type="parTrans" cxnId="{ABC6176E-A6FD-4504-A376-8A712EFAAEAB}">
      <dgm:prSet/>
      <dgm:spPr/>
      <dgm:t>
        <a:bodyPr/>
        <a:lstStyle/>
        <a:p>
          <a:endParaRPr lang="ru-RU"/>
        </a:p>
      </dgm:t>
    </dgm:pt>
    <dgm:pt modelId="{C3BBFB2E-BE59-44B9-82CB-F1615CE305C4}" type="sibTrans" cxnId="{ABC6176E-A6FD-4504-A376-8A712EFAAEAB}">
      <dgm:prSet/>
      <dgm:spPr/>
      <dgm:t>
        <a:bodyPr/>
        <a:lstStyle/>
        <a:p>
          <a:endParaRPr lang="ru-RU"/>
        </a:p>
      </dgm:t>
    </dgm:pt>
    <dgm:pt modelId="{A8B72E69-D968-4963-8215-327598BCC22D}">
      <dgm:prSet phldrT="[Текст]"/>
      <dgm:spPr/>
      <dgm:t>
        <a:bodyPr/>
        <a:lstStyle/>
        <a:p>
          <a:r>
            <a:rPr lang="ru-RU" dirty="0" smtClean="0"/>
            <a:t>роза</a:t>
          </a:r>
          <a:endParaRPr lang="ru-RU" dirty="0"/>
        </a:p>
      </dgm:t>
    </dgm:pt>
    <dgm:pt modelId="{A74B6741-2E7E-4650-8CF9-03EB37F41FF0}" type="parTrans" cxnId="{1A3F71C2-A7D2-44DB-A6E5-BF8A9D73D3C5}">
      <dgm:prSet/>
      <dgm:spPr/>
      <dgm:t>
        <a:bodyPr/>
        <a:lstStyle/>
        <a:p>
          <a:endParaRPr lang="ru-RU"/>
        </a:p>
      </dgm:t>
    </dgm:pt>
    <dgm:pt modelId="{74912F6E-06BE-4EAA-A9F2-60BD17189527}" type="sibTrans" cxnId="{1A3F71C2-A7D2-44DB-A6E5-BF8A9D73D3C5}">
      <dgm:prSet/>
      <dgm:spPr/>
      <dgm:t>
        <a:bodyPr/>
        <a:lstStyle/>
        <a:p>
          <a:endParaRPr lang="ru-RU"/>
        </a:p>
      </dgm:t>
    </dgm:pt>
    <dgm:pt modelId="{8246A6DB-3F12-4EDE-8972-7C3A8611288D}">
      <dgm:prSet phldrT="[Текст]"/>
      <dgm:spPr/>
      <dgm:t>
        <a:bodyPr/>
        <a:lstStyle/>
        <a:p>
          <a:r>
            <a:rPr lang="ru-RU" dirty="0" smtClean="0"/>
            <a:t>тигр</a:t>
          </a:r>
        </a:p>
        <a:p>
          <a:r>
            <a:rPr lang="ru-RU" dirty="0" smtClean="0"/>
            <a:t>спорт</a:t>
          </a:r>
          <a:endParaRPr lang="ru-RU" dirty="0"/>
        </a:p>
      </dgm:t>
    </dgm:pt>
    <dgm:pt modelId="{BD498896-E8D0-45D9-9D03-52A79025339E}" type="parTrans" cxnId="{7B68A2F1-84F1-4DC0-97EB-B00F548F6DF6}">
      <dgm:prSet/>
      <dgm:spPr/>
      <dgm:t>
        <a:bodyPr/>
        <a:lstStyle/>
        <a:p>
          <a:endParaRPr lang="ru-RU"/>
        </a:p>
      </dgm:t>
    </dgm:pt>
    <dgm:pt modelId="{AFF489D9-979A-4BC9-939C-32E6599F9205}" type="sibTrans" cxnId="{7B68A2F1-84F1-4DC0-97EB-B00F548F6DF6}">
      <dgm:prSet/>
      <dgm:spPr/>
      <dgm:t>
        <a:bodyPr/>
        <a:lstStyle/>
        <a:p>
          <a:endParaRPr lang="ru-RU"/>
        </a:p>
      </dgm:t>
    </dgm:pt>
    <dgm:pt modelId="{7DB54459-9D57-4BFE-9972-3CA0EC18AE1D}">
      <dgm:prSet phldrT="[Текст]"/>
      <dgm:spPr/>
      <dgm:t>
        <a:bodyPr/>
        <a:lstStyle/>
        <a:p>
          <a:r>
            <a:rPr lang="ru-RU" dirty="0" smtClean="0"/>
            <a:t>тир</a:t>
          </a:r>
          <a:endParaRPr lang="ru-RU" dirty="0"/>
        </a:p>
      </dgm:t>
    </dgm:pt>
    <dgm:pt modelId="{A4CEC9A3-1E43-439C-A31C-CD9FA91E2812}" type="parTrans" cxnId="{B1A9C3CB-8394-41DC-ABC7-45775874E4D5}">
      <dgm:prSet/>
      <dgm:spPr/>
      <dgm:t>
        <a:bodyPr/>
        <a:lstStyle/>
        <a:p>
          <a:endParaRPr lang="ru-RU"/>
        </a:p>
      </dgm:t>
    </dgm:pt>
    <dgm:pt modelId="{29C68CE6-62D5-4271-9A8A-AFA865704D63}" type="sibTrans" cxnId="{B1A9C3CB-8394-41DC-ABC7-45775874E4D5}">
      <dgm:prSet/>
      <dgm:spPr/>
      <dgm:t>
        <a:bodyPr/>
        <a:lstStyle/>
        <a:p>
          <a:endParaRPr lang="ru-RU"/>
        </a:p>
      </dgm:t>
    </dgm:pt>
    <dgm:pt modelId="{EC596B77-E229-4A68-9886-654FD8DEEC90}">
      <dgm:prSet phldrT="[Текст]"/>
      <dgm:spPr/>
      <dgm:t>
        <a:bodyPr/>
        <a:lstStyle/>
        <a:p>
          <a:r>
            <a:rPr lang="ru-RU" dirty="0" smtClean="0"/>
            <a:t>утка</a:t>
          </a:r>
          <a:endParaRPr lang="ru-RU" dirty="0"/>
        </a:p>
      </dgm:t>
    </dgm:pt>
    <dgm:pt modelId="{3D7E883A-143F-4BFE-B5B6-0DAD06F77B81}" type="parTrans" cxnId="{A4F295D5-FBE6-4B55-962A-6F9A40CD2BAB}">
      <dgm:prSet/>
      <dgm:spPr/>
      <dgm:t>
        <a:bodyPr/>
        <a:lstStyle/>
        <a:p>
          <a:endParaRPr lang="ru-RU"/>
        </a:p>
      </dgm:t>
    </dgm:pt>
    <dgm:pt modelId="{4C11A8B2-0427-4133-88C2-9147A78AA2F4}" type="sibTrans" cxnId="{A4F295D5-FBE6-4B55-962A-6F9A40CD2BAB}">
      <dgm:prSet/>
      <dgm:spPr/>
      <dgm:t>
        <a:bodyPr/>
        <a:lstStyle/>
        <a:p>
          <a:endParaRPr lang="ru-RU"/>
        </a:p>
      </dgm:t>
    </dgm:pt>
    <dgm:pt modelId="{CA8054D2-4CBC-4611-8709-50ED33E6BAAE}">
      <dgm:prSet phldrT="[Текст]"/>
      <dgm:spPr/>
      <dgm:t>
        <a:bodyPr/>
        <a:lstStyle/>
        <a:p>
          <a:r>
            <a:rPr lang="ru-RU" dirty="0" smtClean="0"/>
            <a:t>урок</a:t>
          </a:r>
          <a:endParaRPr lang="ru-RU" dirty="0"/>
        </a:p>
      </dgm:t>
    </dgm:pt>
    <dgm:pt modelId="{3CD6D349-B1BB-44D2-9F50-8898CA7BA8CF}" type="parTrans" cxnId="{9123E34F-C7A3-44C5-888A-65A932BC22E9}">
      <dgm:prSet/>
      <dgm:spPr/>
      <dgm:t>
        <a:bodyPr/>
        <a:lstStyle/>
        <a:p>
          <a:endParaRPr lang="ru-RU"/>
        </a:p>
      </dgm:t>
    </dgm:pt>
    <dgm:pt modelId="{27DD40FE-25AD-4D9B-80C4-1D780C61B15A}" type="sibTrans" cxnId="{9123E34F-C7A3-44C5-888A-65A932BC22E9}">
      <dgm:prSet/>
      <dgm:spPr/>
      <dgm:t>
        <a:bodyPr/>
        <a:lstStyle/>
        <a:p>
          <a:endParaRPr lang="ru-RU"/>
        </a:p>
      </dgm:t>
    </dgm:pt>
    <dgm:pt modelId="{EE196383-0F59-4C8A-AA69-BA8F6F08D011}">
      <dgm:prSet phldrT="[Текст]"/>
      <dgm:spPr/>
      <dgm:t>
        <a:bodyPr/>
        <a:lstStyle/>
        <a:p>
          <a:r>
            <a:rPr lang="ru-RU" dirty="0" smtClean="0"/>
            <a:t>спор   порт</a:t>
          </a:r>
          <a:endParaRPr lang="ru-RU" dirty="0"/>
        </a:p>
      </dgm:t>
    </dgm:pt>
    <dgm:pt modelId="{66461F79-C98A-4084-9FD5-99EA1AAF0091}" type="parTrans" cxnId="{070A70B0-3A80-4A43-BE8A-40FD5BFE2153}">
      <dgm:prSet/>
      <dgm:spPr/>
      <dgm:t>
        <a:bodyPr/>
        <a:lstStyle/>
        <a:p>
          <a:endParaRPr lang="ru-RU"/>
        </a:p>
      </dgm:t>
    </dgm:pt>
    <dgm:pt modelId="{B467DD32-1D7C-411B-84E1-53AA0BC9AD4D}" type="sibTrans" cxnId="{070A70B0-3A80-4A43-BE8A-40FD5BFE2153}">
      <dgm:prSet/>
      <dgm:spPr/>
      <dgm:t>
        <a:bodyPr/>
        <a:lstStyle/>
        <a:p>
          <a:endParaRPr lang="ru-RU"/>
        </a:p>
      </dgm:t>
    </dgm:pt>
    <dgm:pt modelId="{AFBB0031-C144-4D00-8E57-7ADBDDBA1EB6}">
      <dgm:prSet phldrT="[Текст]"/>
      <dgm:spPr/>
      <dgm:t>
        <a:bodyPr/>
        <a:lstStyle/>
        <a:p>
          <a:r>
            <a:rPr lang="ru-RU" dirty="0" smtClean="0"/>
            <a:t>кошка</a:t>
          </a:r>
          <a:endParaRPr lang="ru-RU" dirty="0"/>
        </a:p>
      </dgm:t>
    </dgm:pt>
    <dgm:pt modelId="{D35A6539-2BDE-4D8A-8CE0-D1AB1B42134B}" type="parTrans" cxnId="{D9EBD181-0E0A-4395-B1F1-E6000A2FCC90}">
      <dgm:prSet/>
      <dgm:spPr/>
      <dgm:t>
        <a:bodyPr/>
        <a:lstStyle/>
        <a:p>
          <a:endParaRPr lang="ru-RU"/>
        </a:p>
      </dgm:t>
    </dgm:pt>
    <dgm:pt modelId="{49C46770-514C-4054-95A8-A81FA86DF5C2}" type="sibTrans" cxnId="{D9EBD181-0E0A-4395-B1F1-E6000A2FCC90}">
      <dgm:prSet/>
      <dgm:spPr/>
      <dgm:t>
        <a:bodyPr/>
        <a:lstStyle/>
        <a:p>
          <a:endParaRPr lang="ru-RU"/>
        </a:p>
      </dgm:t>
    </dgm:pt>
    <dgm:pt modelId="{10F6470E-9CA1-4744-B36F-A9C3BC51AC7D}">
      <dgm:prSet phldrT="[Текст]"/>
      <dgm:spPr/>
      <dgm:t>
        <a:bodyPr/>
        <a:lstStyle/>
        <a:p>
          <a:r>
            <a:rPr lang="ru-RU" dirty="0" smtClean="0"/>
            <a:t>сук</a:t>
          </a:r>
          <a:endParaRPr lang="ru-RU" dirty="0"/>
        </a:p>
      </dgm:t>
    </dgm:pt>
    <dgm:pt modelId="{863CB5D2-49FC-4E0A-BFF2-96F70C155B4C}" type="parTrans" cxnId="{F4B9CEA7-41AF-45B0-9AED-9238F9E9F672}">
      <dgm:prSet/>
      <dgm:spPr/>
      <dgm:t>
        <a:bodyPr/>
        <a:lstStyle/>
        <a:p>
          <a:endParaRPr lang="ru-RU"/>
        </a:p>
      </dgm:t>
    </dgm:pt>
    <dgm:pt modelId="{D0AD3566-69B2-49B7-A948-D6B0CCB41367}" type="sibTrans" cxnId="{F4B9CEA7-41AF-45B0-9AED-9238F9E9F672}">
      <dgm:prSet/>
      <dgm:spPr/>
      <dgm:t>
        <a:bodyPr/>
        <a:lstStyle/>
        <a:p>
          <a:endParaRPr lang="ru-RU"/>
        </a:p>
      </dgm:t>
    </dgm:pt>
    <dgm:pt modelId="{C659CA2D-AE03-4638-A1B2-40D709A9FF85}">
      <dgm:prSet phldrT="[Текст]"/>
      <dgm:spPr/>
      <dgm:t>
        <a:bodyPr/>
        <a:lstStyle/>
        <a:p>
          <a:r>
            <a:rPr lang="ru-RU" dirty="0" smtClean="0"/>
            <a:t>рог</a:t>
          </a:r>
          <a:endParaRPr lang="ru-RU" dirty="0"/>
        </a:p>
      </dgm:t>
    </dgm:pt>
    <dgm:pt modelId="{D1EBCF55-506E-4FE0-A23D-5A1072D1E636}" type="parTrans" cxnId="{B9F902E4-7A87-4B73-8200-EAA31A3E561D}">
      <dgm:prSet/>
      <dgm:spPr/>
      <dgm:t>
        <a:bodyPr/>
        <a:lstStyle/>
        <a:p>
          <a:endParaRPr lang="ru-RU"/>
        </a:p>
      </dgm:t>
    </dgm:pt>
    <dgm:pt modelId="{93624815-7634-4646-8D61-D95885B182E6}" type="sibTrans" cxnId="{B9F902E4-7A87-4B73-8200-EAA31A3E561D}">
      <dgm:prSet/>
      <dgm:spPr/>
      <dgm:t>
        <a:bodyPr/>
        <a:lstStyle/>
        <a:p>
          <a:endParaRPr lang="ru-RU"/>
        </a:p>
      </dgm:t>
    </dgm:pt>
    <dgm:pt modelId="{5289F1BE-6899-4A13-83E7-E1742C842857}" type="pres">
      <dgm:prSet presAssocID="{F8718EAD-EF5E-4A04-8E46-FB33480973B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44A9F-465C-407B-8A52-1AA94EE6C630}" type="pres">
      <dgm:prSet presAssocID="{F8718EAD-EF5E-4A04-8E46-FB33480973B3}" presName="children" presStyleCnt="0"/>
      <dgm:spPr/>
    </dgm:pt>
    <dgm:pt modelId="{4F7D509C-A1F0-42A9-B444-80C80EEF3B66}" type="pres">
      <dgm:prSet presAssocID="{F8718EAD-EF5E-4A04-8E46-FB33480973B3}" presName="child1group" presStyleCnt="0"/>
      <dgm:spPr/>
    </dgm:pt>
    <dgm:pt modelId="{822522E5-15D2-4B01-9F70-64E055AC4F02}" type="pres">
      <dgm:prSet presAssocID="{F8718EAD-EF5E-4A04-8E46-FB33480973B3}" presName="child1" presStyleLbl="bgAcc1" presStyleIdx="0" presStyleCnt="4" custScaleX="98844" custScaleY="94082" custLinFactNeighborX="25561" custLinFactNeighborY="34527"/>
      <dgm:spPr/>
      <dgm:t>
        <a:bodyPr/>
        <a:lstStyle/>
        <a:p>
          <a:endParaRPr lang="ru-RU"/>
        </a:p>
      </dgm:t>
    </dgm:pt>
    <dgm:pt modelId="{2DC7D0AD-3161-4587-BAFF-64EBB97A9109}" type="pres">
      <dgm:prSet presAssocID="{F8718EAD-EF5E-4A04-8E46-FB33480973B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2CBBB-B88D-480A-9BBA-E4F0ACDF389D}" type="pres">
      <dgm:prSet presAssocID="{F8718EAD-EF5E-4A04-8E46-FB33480973B3}" presName="child2group" presStyleCnt="0"/>
      <dgm:spPr/>
    </dgm:pt>
    <dgm:pt modelId="{54165465-27FD-4D57-BBEC-897C008AA7FA}" type="pres">
      <dgm:prSet presAssocID="{F8718EAD-EF5E-4A04-8E46-FB33480973B3}" presName="child2" presStyleLbl="bgAcc1" presStyleIdx="1" presStyleCnt="4" custLinFactNeighborX="-63530" custLinFactNeighborY="32554"/>
      <dgm:spPr/>
      <dgm:t>
        <a:bodyPr/>
        <a:lstStyle/>
        <a:p>
          <a:endParaRPr lang="ru-RU"/>
        </a:p>
      </dgm:t>
    </dgm:pt>
    <dgm:pt modelId="{EA9C1D0D-F53F-48AF-99F7-6884E786B8AF}" type="pres">
      <dgm:prSet presAssocID="{F8718EAD-EF5E-4A04-8E46-FB33480973B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19FC-6056-437F-B001-821076CDC941}" type="pres">
      <dgm:prSet presAssocID="{F8718EAD-EF5E-4A04-8E46-FB33480973B3}" presName="child3group" presStyleCnt="0"/>
      <dgm:spPr/>
    </dgm:pt>
    <dgm:pt modelId="{0C856373-7C77-4CAD-8C6D-F5AA1F3EE4B6}" type="pres">
      <dgm:prSet presAssocID="{F8718EAD-EF5E-4A04-8E46-FB33480973B3}" presName="child3" presStyleLbl="bgAcc1" presStyleIdx="2" presStyleCnt="4" custLinFactNeighborX="-53945" custLinFactNeighborY="-51701"/>
      <dgm:spPr/>
      <dgm:t>
        <a:bodyPr/>
        <a:lstStyle/>
        <a:p>
          <a:endParaRPr lang="ru-RU"/>
        </a:p>
      </dgm:t>
    </dgm:pt>
    <dgm:pt modelId="{9ED44D5D-E2E1-4A2C-89D2-A95834776A54}" type="pres">
      <dgm:prSet presAssocID="{F8718EAD-EF5E-4A04-8E46-FB33480973B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E1FD3-C394-49A2-9611-65729716724B}" type="pres">
      <dgm:prSet presAssocID="{F8718EAD-EF5E-4A04-8E46-FB33480973B3}" presName="child4group" presStyleCnt="0"/>
      <dgm:spPr/>
    </dgm:pt>
    <dgm:pt modelId="{67E6C07A-2ADB-436C-AA00-FCB51B1EA267}" type="pres">
      <dgm:prSet presAssocID="{F8718EAD-EF5E-4A04-8E46-FB33480973B3}" presName="child4" presStyleLbl="bgAcc1" presStyleIdx="3" presStyleCnt="4" custLinFactNeighborX="42115" custLinFactNeighborY="-51701"/>
      <dgm:spPr/>
      <dgm:t>
        <a:bodyPr/>
        <a:lstStyle/>
        <a:p>
          <a:endParaRPr lang="ru-RU"/>
        </a:p>
      </dgm:t>
    </dgm:pt>
    <dgm:pt modelId="{16EF0D9E-1423-47F8-B30D-E335D1D1E398}" type="pres">
      <dgm:prSet presAssocID="{F8718EAD-EF5E-4A04-8E46-FB33480973B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1E2CD-AA4C-4277-9C50-85B3A750EE32}" type="pres">
      <dgm:prSet presAssocID="{F8718EAD-EF5E-4A04-8E46-FB33480973B3}" presName="childPlaceholder" presStyleCnt="0"/>
      <dgm:spPr/>
    </dgm:pt>
    <dgm:pt modelId="{1DA0C70E-FC90-4638-B4F8-0695444FF057}" type="pres">
      <dgm:prSet presAssocID="{F8718EAD-EF5E-4A04-8E46-FB33480973B3}" presName="circle" presStyleCnt="0"/>
      <dgm:spPr/>
    </dgm:pt>
    <dgm:pt modelId="{0DBFF186-434A-4B28-A6B6-564B2FCB2091}" type="pres">
      <dgm:prSet presAssocID="{F8718EAD-EF5E-4A04-8E46-FB33480973B3}" presName="quadrant1" presStyleLbl="node1" presStyleIdx="0" presStyleCnt="4" custLinFactNeighborX="-21630" custLinFactNeighborY="-10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E9DF4-710E-49AF-916E-F60CF8C2024A}" type="pres">
      <dgm:prSet presAssocID="{F8718EAD-EF5E-4A04-8E46-FB33480973B3}" presName="quadrant2" presStyleLbl="node1" presStyleIdx="1" presStyleCnt="4" custLinFactNeighborX="-13245" custLinFactNeighborY="-10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CF9F8-A320-4EDB-AF07-D7378A9586E8}" type="pres">
      <dgm:prSet presAssocID="{F8718EAD-EF5E-4A04-8E46-FB33480973B3}" presName="quadrant3" presStyleLbl="node1" presStyleIdx="2" presStyleCnt="4" custLinFactNeighborX="-13245" custLinFactNeighborY="-6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73349-4D91-46D7-A4E9-B8B9A39DF251}" type="pres">
      <dgm:prSet presAssocID="{F8718EAD-EF5E-4A04-8E46-FB33480973B3}" presName="quadrant4" presStyleLbl="node1" presStyleIdx="3" presStyleCnt="4" custLinFactNeighborX="-21630" custLinFactNeighborY="-9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DDEA8-4243-4DBA-8C4C-50B40FD487DE}" type="pres">
      <dgm:prSet presAssocID="{F8718EAD-EF5E-4A04-8E46-FB33480973B3}" presName="quadrantPlaceholder" presStyleCnt="0"/>
      <dgm:spPr/>
    </dgm:pt>
    <dgm:pt modelId="{146ED74B-C85D-4C16-9369-D1244A7CFCC7}" type="pres">
      <dgm:prSet presAssocID="{F8718EAD-EF5E-4A04-8E46-FB33480973B3}" presName="center1" presStyleLbl="fgShp" presStyleIdx="0" presStyleCnt="2" custLinFactNeighborX="-45021" custLinFactNeighborY="-16704"/>
      <dgm:spPr/>
    </dgm:pt>
    <dgm:pt modelId="{FB2A95CC-C06B-483B-A8FB-B7089F224E1D}" type="pres">
      <dgm:prSet presAssocID="{F8718EAD-EF5E-4A04-8E46-FB33480973B3}" presName="center2" presStyleLbl="fgShp" presStyleIdx="1" presStyleCnt="2" custLinFactNeighborX="-45021" custLinFactNeighborY="-18741"/>
      <dgm:spPr/>
    </dgm:pt>
  </dgm:ptLst>
  <dgm:cxnLst>
    <dgm:cxn modelId="{5B78FBC7-8AE5-491E-AA83-803D93846696}" srcId="{24670520-AB3F-481A-8E69-844FA0FACFA1}" destId="{8A73FCBC-3BCC-44CE-B926-7762A0A998AB}" srcOrd="0" destOrd="0" parTransId="{42F5B51D-8ADB-435F-B247-09893EB068A0}" sibTransId="{8A927C10-1CB4-4F95-B110-BEFAD47BAB76}"/>
    <dgm:cxn modelId="{E672B8C5-CDF7-4D12-99F3-6FCFD39B949B}" type="presOf" srcId="{7DB54459-9D57-4BFE-9972-3CA0EC18AE1D}" destId="{67E6C07A-2ADB-436C-AA00-FCB51B1EA267}" srcOrd="0" destOrd="0" presId="urn:microsoft.com/office/officeart/2005/8/layout/cycle4"/>
    <dgm:cxn modelId="{7B68A2F1-84F1-4DC0-97EB-B00F548F6DF6}" srcId="{F8718EAD-EF5E-4A04-8E46-FB33480973B3}" destId="{8246A6DB-3F12-4EDE-8972-7C3A8611288D}" srcOrd="3" destOrd="0" parTransId="{BD498896-E8D0-45D9-9D03-52A79025339E}" sibTransId="{AFF489D9-979A-4BC9-939C-32E6599F9205}"/>
    <dgm:cxn modelId="{D403835B-760C-427F-ABC0-8B573ECB1B41}" type="presOf" srcId="{E6FCDAA9-F3D9-4D8E-9FC9-EDCAEB692016}" destId="{54165465-27FD-4D57-BBEC-897C008AA7FA}" srcOrd="0" destOrd="0" presId="urn:microsoft.com/office/officeart/2005/8/layout/cycle4"/>
    <dgm:cxn modelId="{A4F295D5-FBE6-4B55-962A-6F9A40CD2BAB}" srcId="{24670520-AB3F-481A-8E69-844FA0FACFA1}" destId="{EC596B77-E229-4A68-9886-654FD8DEEC90}" srcOrd="1" destOrd="0" parTransId="{3D7E883A-143F-4BFE-B5B6-0DAD06F77B81}" sibTransId="{4C11A8B2-0427-4133-88C2-9147A78AA2F4}"/>
    <dgm:cxn modelId="{D7EBD033-D39B-4D5D-98AD-CCCF63A1A1E0}" type="presOf" srcId="{E6FCDAA9-F3D9-4D8E-9FC9-EDCAEB692016}" destId="{EA9C1D0D-F53F-48AF-99F7-6884E786B8AF}" srcOrd="1" destOrd="0" presId="urn:microsoft.com/office/officeart/2005/8/layout/cycle4"/>
    <dgm:cxn modelId="{1A3F71C2-A7D2-44DB-A6E5-BF8A9D73D3C5}" srcId="{915857D7-ED10-40DF-A431-16E59422EC68}" destId="{A8B72E69-D968-4963-8215-327598BCC22D}" srcOrd="0" destOrd="0" parTransId="{A74B6741-2E7E-4650-8CF9-03EB37F41FF0}" sibTransId="{74912F6E-06BE-4EAA-A9F2-60BD17189527}"/>
    <dgm:cxn modelId="{67175BC3-4333-4653-B0C4-E6B8C929EFFB}" type="presOf" srcId="{A8B72E69-D968-4963-8215-327598BCC22D}" destId="{0C856373-7C77-4CAD-8C6D-F5AA1F3EE4B6}" srcOrd="0" destOrd="0" presId="urn:microsoft.com/office/officeart/2005/8/layout/cycle4"/>
    <dgm:cxn modelId="{4466E017-8418-4462-BEBC-2FB1AD75BFBC}" type="presOf" srcId="{10F6470E-9CA1-4744-B36F-A9C3BC51AC7D}" destId="{54165465-27FD-4D57-BBEC-897C008AA7FA}" srcOrd="0" destOrd="2" presId="urn:microsoft.com/office/officeart/2005/8/layout/cycle4"/>
    <dgm:cxn modelId="{F829CE12-45FE-4929-B348-5EC320540396}" type="presOf" srcId="{CA8054D2-4CBC-4611-8709-50ED33E6BAAE}" destId="{EA9C1D0D-F53F-48AF-99F7-6884E786B8AF}" srcOrd="1" destOrd="1" presId="urn:microsoft.com/office/officeart/2005/8/layout/cycle4"/>
    <dgm:cxn modelId="{EB7C9F11-F032-4721-AE20-A12895222219}" type="presOf" srcId="{8A73FCBC-3BCC-44CE-B926-7762A0A998AB}" destId="{2DC7D0AD-3161-4587-BAFF-64EBB97A9109}" srcOrd="1" destOrd="0" presId="urn:microsoft.com/office/officeart/2005/8/layout/cycle4"/>
    <dgm:cxn modelId="{FDEA2EBC-FF96-4844-B220-4DAC113E2C05}" type="presOf" srcId="{F8718EAD-EF5E-4A04-8E46-FB33480973B3}" destId="{5289F1BE-6899-4A13-83E7-E1742C842857}" srcOrd="0" destOrd="0" presId="urn:microsoft.com/office/officeart/2005/8/layout/cycle4"/>
    <dgm:cxn modelId="{B1A9C3CB-8394-41DC-ABC7-45775874E4D5}" srcId="{8246A6DB-3F12-4EDE-8972-7C3A8611288D}" destId="{7DB54459-9D57-4BFE-9972-3CA0EC18AE1D}" srcOrd="0" destOrd="0" parTransId="{A4CEC9A3-1E43-439C-A31C-CD9FA91E2812}" sibTransId="{29C68CE6-62D5-4271-9A8A-AFA865704D63}"/>
    <dgm:cxn modelId="{13236435-238C-409A-88E8-4C41022BCB53}" type="presOf" srcId="{EE196383-0F59-4C8A-AA69-BA8F6F08D011}" destId="{16EF0D9E-1423-47F8-B30D-E335D1D1E398}" srcOrd="1" destOrd="1" presId="urn:microsoft.com/office/officeart/2005/8/layout/cycle4"/>
    <dgm:cxn modelId="{A0D0B7C3-9648-4F68-B077-14C5CD6E93C4}" type="presOf" srcId="{24670520-AB3F-481A-8E69-844FA0FACFA1}" destId="{0DBFF186-434A-4B28-A6B6-564B2FCB2091}" srcOrd="0" destOrd="0" presId="urn:microsoft.com/office/officeart/2005/8/layout/cycle4"/>
    <dgm:cxn modelId="{B9F902E4-7A87-4B73-8200-EAA31A3E561D}" srcId="{915857D7-ED10-40DF-A431-16E59422EC68}" destId="{C659CA2D-AE03-4638-A1B2-40D709A9FF85}" srcOrd="2" destOrd="0" parTransId="{D1EBCF55-506E-4FE0-A23D-5A1072D1E636}" sibTransId="{93624815-7634-4646-8D61-D95885B182E6}"/>
    <dgm:cxn modelId="{75DED52D-4D88-4603-AE8A-47BBF326949F}" type="presOf" srcId="{915857D7-ED10-40DF-A431-16E59422EC68}" destId="{5C1CF9F8-A320-4EDB-AF07-D7378A9586E8}" srcOrd="0" destOrd="0" presId="urn:microsoft.com/office/officeart/2005/8/layout/cycle4"/>
    <dgm:cxn modelId="{25336B58-0EC8-4D4B-A71B-7261ABFC3254}" type="presOf" srcId="{EC596B77-E229-4A68-9886-654FD8DEEC90}" destId="{822522E5-15D2-4B01-9F70-64E055AC4F02}" srcOrd="0" destOrd="1" presId="urn:microsoft.com/office/officeart/2005/8/layout/cycle4"/>
    <dgm:cxn modelId="{ABC6176E-A6FD-4504-A376-8A712EFAAEAB}" srcId="{F8718EAD-EF5E-4A04-8E46-FB33480973B3}" destId="{915857D7-ED10-40DF-A431-16E59422EC68}" srcOrd="2" destOrd="0" parTransId="{6B4F1D98-C925-491B-9D1A-FD6033EF3B8D}" sibTransId="{C3BBFB2E-BE59-44B9-82CB-F1615CE305C4}"/>
    <dgm:cxn modelId="{07153277-4437-49B4-8445-40CC4BE964DA}" type="presOf" srcId="{AFBB0031-C144-4D00-8E57-7ADBDDBA1EB6}" destId="{9ED44D5D-E2E1-4A2C-89D2-A95834776A54}" srcOrd="1" destOrd="1" presId="urn:microsoft.com/office/officeart/2005/8/layout/cycle4"/>
    <dgm:cxn modelId="{675C3777-AA33-4728-94F1-BCD06D65BB17}" type="presOf" srcId="{8246A6DB-3F12-4EDE-8972-7C3A8611288D}" destId="{1C973349-4D91-46D7-A4E9-B8B9A39DF251}" srcOrd="0" destOrd="0" presId="urn:microsoft.com/office/officeart/2005/8/layout/cycle4"/>
    <dgm:cxn modelId="{15E2F26C-2EA1-44AD-9B28-9544DF6A2D50}" type="presOf" srcId="{A8B72E69-D968-4963-8215-327598BCC22D}" destId="{9ED44D5D-E2E1-4A2C-89D2-A95834776A54}" srcOrd="1" destOrd="0" presId="urn:microsoft.com/office/officeart/2005/8/layout/cycle4"/>
    <dgm:cxn modelId="{9250F16E-7E6D-4147-8BBD-9AB9E57EC84E}" srcId="{F8718EAD-EF5E-4A04-8E46-FB33480973B3}" destId="{01B39A3E-537A-480E-A7D9-9D8E7D906D77}" srcOrd="1" destOrd="0" parTransId="{B5A1DE28-746C-404E-BB8B-5136B8C5CFE7}" sibTransId="{45A7DC9C-B3BC-4B86-B794-A6B6DC0E2BFC}"/>
    <dgm:cxn modelId="{9123E34F-C7A3-44C5-888A-65A932BC22E9}" srcId="{01B39A3E-537A-480E-A7D9-9D8E7D906D77}" destId="{CA8054D2-4CBC-4611-8709-50ED33E6BAAE}" srcOrd="1" destOrd="0" parTransId="{3CD6D349-B1BB-44D2-9F50-8898CA7BA8CF}" sibTransId="{27DD40FE-25AD-4D9B-80C4-1D780C61B15A}"/>
    <dgm:cxn modelId="{E56F5F00-1D15-40B7-9A6E-72E404136F19}" srcId="{01B39A3E-537A-480E-A7D9-9D8E7D906D77}" destId="{E6FCDAA9-F3D9-4D8E-9FC9-EDCAEB692016}" srcOrd="0" destOrd="0" parTransId="{E6EF7EDA-05FC-45AE-8DB1-5A3B86F930B3}" sibTransId="{04FB0196-4C14-408E-9C79-F5B37824498B}"/>
    <dgm:cxn modelId="{F2E63F8C-5D87-4731-B338-0BE7B1ACA392}" type="presOf" srcId="{C659CA2D-AE03-4638-A1B2-40D709A9FF85}" destId="{0C856373-7C77-4CAD-8C6D-F5AA1F3EE4B6}" srcOrd="0" destOrd="2" presId="urn:microsoft.com/office/officeart/2005/8/layout/cycle4"/>
    <dgm:cxn modelId="{C68607C3-50D4-4003-8213-22B533EE511F}" type="presOf" srcId="{CA8054D2-4CBC-4611-8709-50ED33E6BAAE}" destId="{54165465-27FD-4D57-BBEC-897C008AA7FA}" srcOrd="0" destOrd="1" presId="urn:microsoft.com/office/officeart/2005/8/layout/cycle4"/>
    <dgm:cxn modelId="{F4B9CEA7-41AF-45B0-9AED-9238F9E9F672}" srcId="{01B39A3E-537A-480E-A7D9-9D8E7D906D77}" destId="{10F6470E-9CA1-4744-B36F-A9C3BC51AC7D}" srcOrd="2" destOrd="0" parTransId="{863CB5D2-49FC-4E0A-BFF2-96F70C155B4C}" sibTransId="{D0AD3566-69B2-49B7-A948-D6B0CCB41367}"/>
    <dgm:cxn modelId="{F7B428FE-1880-42BD-9A14-B868459C1488}" type="presOf" srcId="{8A73FCBC-3BCC-44CE-B926-7762A0A998AB}" destId="{822522E5-15D2-4B01-9F70-64E055AC4F02}" srcOrd="0" destOrd="0" presId="urn:microsoft.com/office/officeart/2005/8/layout/cycle4"/>
    <dgm:cxn modelId="{49FF25B5-3D9D-484B-9CC8-3FA1E2A72BCE}" type="presOf" srcId="{7DB54459-9D57-4BFE-9972-3CA0EC18AE1D}" destId="{16EF0D9E-1423-47F8-B30D-E335D1D1E398}" srcOrd="1" destOrd="0" presId="urn:microsoft.com/office/officeart/2005/8/layout/cycle4"/>
    <dgm:cxn modelId="{6BEC4A82-E957-4A02-8287-8A7EDDC6D904}" type="presOf" srcId="{C659CA2D-AE03-4638-A1B2-40D709A9FF85}" destId="{9ED44D5D-E2E1-4A2C-89D2-A95834776A54}" srcOrd="1" destOrd="2" presId="urn:microsoft.com/office/officeart/2005/8/layout/cycle4"/>
    <dgm:cxn modelId="{E07821BA-5867-4BEA-8394-8BF5512BA856}" type="presOf" srcId="{10F6470E-9CA1-4744-B36F-A9C3BC51AC7D}" destId="{EA9C1D0D-F53F-48AF-99F7-6884E786B8AF}" srcOrd="1" destOrd="2" presId="urn:microsoft.com/office/officeart/2005/8/layout/cycle4"/>
    <dgm:cxn modelId="{25163019-F875-45B0-AA94-015B43E47DFE}" type="presOf" srcId="{01B39A3E-537A-480E-A7D9-9D8E7D906D77}" destId="{C91E9DF4-710E-49AF-916E-F60CF8C2024A}" srcOrd="0" destOrd="0" presId="urn:microsoft.com/office/officeart/2005/8/layout/cycle4"/>
    <dgm:cxn modelId="{920C7FE1-C0B9-4685-B34C-10C222CD3DE0}" type="presOf" srcId="{EC596B77-E229-4A68-9886-654FD8DEEC90}" destId="{2DC7D0AD-3161-4587-BAFF-64EBB97A9109}" srcOrd="1" destOrd="1" presId="urn:microsoft.com/office/officeart/2005/8/layout/cycle4"/>
    <dgm:cxn modelId="{A54DB25E-F9B3-42CD-84CE-42EF2CF7EF6F}" type="presOf" srcId="{AFBB0031-C144-4D00-8E57-7ADBDDBA1EB6}" destId="{0C856373-7C77-4CAD-8C6D-F5AA1F3EE4B6}" srcOrd="0" destOrd="1" presId="urn:microsoft.com/office/officeart/2005/8/layout/cycle4"/>
    <dgm:cxn modelId="{7F789080-49AD-4C55-823E-9CFD313954EF}" srcId="{F8718EAD-EF5E-4A04-8E46-FB33480973B3}" destId="{24670520-AB3F-481A-8E69-844FA0FACFA1}" srcOrd="0" destOrd="0" parTransId="{807F41E7-C8A8-4546-88E2-4309CABA4D3B}" sibTransId="{E5B84BE8-E913-4A84-9786-5C77C458DC03}"/>
    <dgm:cxn modelId="{27078248-4830-48F8-93FD-C8D7E72198F9}" type="presOf" srcId="{EE196383-0F59-4C8A-AA69-BA8F6F08D011}" destId="{67E6C07A-2ADB-436C-AA00-FCB51B1EA267}" srcOrd="0" destOrd="1" presId="urn:microsoft.com/office/officeart/2005/8/layout/cycle4"/>
    <dgm:cxn modelId="{070A70B0-3A80-4A43-BE8A-40FD5BFE2153}" srcId="{8246A6DB-3F12-4EDE-8972-7C3A8611288D}" destId="{EE196383-0F59-4C8A-AA69-BA8F6F08D011}" srcOrd="1" destOrd="0" parTransId="{66461F79-C98A-4084-9FD5-99EA1AAF0091}" sibTransId="{B467DD32-1D7C-411B-84E1-53AA0BC9AD4D}"/>
    <dgm:cxn modelId="{D9EBD181-0E0A-4395-B1F1-E6000A2FCC90}" srcId="{915857D7-ED10-40DF-A431-16E59422EC68}" destId="{AFBB0031-C144-4D00-8E57-7ADBDDBA1EB6}" srcOrd="1" destOrd="0" parTransId="{D35A6539-2BDE-4D8A-8CE0-D1AB1B42134B}" sibTransId="{49C46770-514C-4054-95A8-A81FA86DF5C2}"/>
    <dgm:cxn modelId="{15455B80-4733-448B-A129-83D12E011D74}" type="presParOf" srcId="{5289F1BE-6899-4A13-83E7-E1742C842857}" destId="{F1644A9F-465C-407B-8A52-1AA94EE6C630}" srcOrd="0" destOrd="0" presId="urn:microsoft.com/office/officeart/2005/8/layout/cycle4"/>
    <dgm:cxn modelId="{94C3A4FF-A707-482E-BDAA-0542A452523B}" type="presParOf" srcId="{F1644A9F-465C-407B-8A52-1AA94EE6C630}" destId="{4F7D509C-A1F0-42A9-B444-80C80EEF3B66}" srcOrd="0" destOrd="0" presId="urn:microsoft.com/office/officeart/2005/8/layout/cycle4"/>
    <dgm:cxn modelId="{E6CD38D7-F9EB-4D61-A6A8-A5F709E6D81C}" type="presParOf" srcId="{4F7D509C-A1F0-42A9-B444-80C80EEF3B66}" destId="{822522E5-15D2-4B01-9F70-64E055AC4F02}" srcOrd="0" destOrd="0" presId="urn:microsoft.com/office/officeart/2005/8/layout/cycle4"/>
    <dgm:cxn modelId="{040A7F0D-7E60-4023-AFB5-BB25B28065A0}" type="presParOf" srcId="{4F7D509C-A1F0-42A9-B444-80C80EEF3B66}" destId="{2DC7D0AD-3161-4587-BAFF-64EBB97A9109}" srcOrd="1" destOrd="0" presId="urn:microsoft.com/office/officeart/2005/8/layout/cycle4"/>
    <dgm:cxn modelId="{6ECF1F5F-E979-4C82-8E6F-D240D4368DBC}" type="presParOf" srcId="{F1644A9F-465C-407B-8A52-1AA94EE6C630}" destId="{CB32CBBB-B88D-480A-9BBA-E4F0ACDF389D}" srcOrd="1" destOrd="0" presId="urn:microsoft.com/office/officeart/2005/8/layout/cycle4"/>
    <dgm:cxn modelId="{E89329C3-192E-4195-9A99-2C17A95C22DB}" type="presParOf" srcId="{CB32CBBB-B88D-480A-9BBA-E4F0ACDF389D}" destId="{54165465-27FD-4D57-BBEC-897C008AA7FA}" srcOrd="0" destOrd="0" presId="urn:microsoft.com/office/officeart/2005/8/layout/cycle4"/>
    <dgm:cxn modelId="{5F2FEE82-CECB-4FA3-AAF8-7C24168E0BC3}" type="presParOf" srcId="{CB32CBBB-B88D-480A-9BBA-E4F0ACDF389D}" destId="{EA9C1D0D-F53F-48AF-99F7-6884E786B8AF}" srcOrd="1" destOrd="0" presId="urn:microsoft.com/office/officeart/2005/8/layout/cycle4"/>
    <dgm:cxn modelId="{C2567BFB-6DCA-4696-909E-5F6E3AA694F9}" type="presParOf" srcId="{F1644A9F-465C-407B-8A52-1AA94EE6C630}" destId="{EC1A19FC-6056-437F-B001-821076CDC941}" srcOrd="2" destOrd="0" presId="urn:microsoft.com/office/officeart/2005/8/layout/cycle4"/>
    <dgm:cxn modelId="{8685069A-6BB3-4A4A-B870-87716D4085D0}" type="presParOf" srcId="{EC1A19FC-6056-437F-B001-821076CDC941}" destId="{0C856373-7C77-4CAD-8C6D-F5AA1F3EE4B6}" srcOrd="0" destOrd="0" presId="urn:microsoft.com/office/officeart/2005/8/layout/cycle4"/>
    <dgm:cxn modelId="{F31417CD-7407-4481-9C32-B82F80B53CE3}" type="presParOf" srcId="{EC1A19FC-6056-437F-B001-821076CDC941}" destId="{9ED44D5D-E2E1-4A2C-89D2-A95834776A54}" srcOrd="1" destOrd="0" presId="urn:microsoft.com/office/officeart/2005/8/layout/cycle4"/>
    <dgm:cxn modelId="{9688D1B4-1976-484D-8C56-8234EE36C914}" type="presParOf" srcId="{F1644A9F-465C-407B-8A52-1AA94EE6C630}" destId="{B37E1FD3-C394-49A2-9611-65729716724B}" srcOrd="3" destOrd="0" presId="urn:microsoft.com/office/officeart/2005/8/layout/cycle4"/>
    <dgm:cxn modelId="{089B9797-99F7-416C-AFE2-82790C0F7AE7}" type="presParOf" srcId="{B37E1FD3-C394-49A2-9611-65729716724B}" destId="{67E6C07A-2ADB-436C-AA00-FCB51B1EA267}" srcOrd="0" destOrd="0" presId="urn:microsoft.com/office/officeart/2005/8/layout/cycle4"/>
    <dgm:cxn modelId="{8C890D0E-38DE-43AC-9722-C6A5627034A5}" type="presParOf" srcId="{B37E1FD3-C394-49A2-9611-65729716724B}" destId="{16EF0D9E-1423-47F8-B30D-E335D1D1E398}" srcOrd="1" destOrd="0" presId="urn:microsoft.com/office/officeart/2005/8/layout/cycle4"/>
    <dgm:cxn modelId="{1824930F-EA74-4066-AD51-8BE615C451F1}" type="presParOf" srcId="{F1644A9F-465C-407B-8A52-1AA94EE6C630}" destId="{0151E2CD-AA4C-4277-9C50-85B3A750EE32}" srcOrd="4" destOrd="0" presId="urn:microsoft.com/office/officeart/2005/8/layout/cycle4"/>
    <dgm:cxn modelId="{90B95F70-44F4-4ABF-8583-65C588BE06DF}" type="presParOf" srcId="{5289F1BE-6899-4A13-83E7-E1742C842857}" destId="{1DA0C70E-FC90-4638-B4F8-0695444FF057}" srcOrd="1" destOrd="0" presId="urn:microsoft.com/office/officeart/2005/8/layout/cycle4"/>
    <dgm:cxn modelId="{56551C5A-27DD-4271-9D04-EE33E89BBDF5}" type="presParOf" srcId="{1DA0C70E-FC90-4638-B4F8-0695444FF057}" destId="{0DBFF186-434A-4B28-A6B6-564B2FCB2091}" srcOrd="0" destOrd="0" presId="urn:microsoft.com/office/officeart/2005/8/layout/cycle4"/>
    <dgm:cxn modelId="{052CCFBB-0B10-43A4-8A2F-ECCE043C2691}" type="presParOf" srcId="{1DA0C70E-FC90-4638-B4F8-0695444FF057}" destId="{C91E9DF4-710E-49AF-916E-F60CF8C2024A}" srcOrd="1" destOrd="0" presId="urn:microsoft.com/office/officeart/2005/8/layout/cycle4"/>
    <dgm:cxn modelId="{6BF2ABFC-646F-40A9-A483-EEEBC3B7EB01}" type="presParOf" srcId="{1DA0C70E-FC90-4638-B4F8-0695444FF057}" destId="{5C1CF9F8-A320-4EDB-AF07-D7378A9586E8}" srcOrd="2" destOrd="0" presId="urn:microsoft.com/office/officeart/2005/8/layout/cycle4"/>
    <dgm:cxn modelId="{9B011585-5F8F-491D-A005-006FD98BEA0A}" type="presParOf" srcId="{1DA0C70E-FC90-4638-B4F8-0695444FF057}" destId="{1C973349-4D91-46D7-A4E9-B8B9A39DF251}" srcOrd="3" destOrd="0" presId="urn:microsoft.com/office/officeart/2005/8/layout/cycle4"/>
    <dgm:cxn modelId="{04B40EAE-DD8D-46BE-A16F-9EE68F831884}" type="presParOf" srcId="{1DA0C70E-FC90-4638-B4F8-0695444FF057}" destId="{E5EDDEA8-4243-4DBA-8C4C-50B40FD487DE}" srcOrd="4" destOrd="0" presId="urn:microsoft.com/office/officeart/2005/8/layout/cycle4"/>
    <dgm:cxn modelId="{650A421A-0435-41C6-9BA3-2040FCB1D19F}" type="presParOf" srcId="{5289F1BE-6899-4A13-83E7-E1742C842857}" destId="{146ED74B-C85D-4C16-9369-D1244A7CFCC7}" srcOrd="2" destOrd="0" presId="urn:microsoft.com/office/officeart/2005/8/layout/cycle4"/>
    <dgm:cxn modelId="{ECE84D35-AAF5-481E-A263-82B187BAB39E}" type="presParOf" srcId="{5289F1BE-6899-4A13-83E7-E1742C842857}" destId="{FB2A95CC-C06B-483B-A8FB-B7089F224E1D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DF373-0FC2-495F-9CB8-94F68A8BA4F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4CB179-03C5-4AF7-AE25-AD0F92E205EE}">
      <dgm:prSet phldrT="[Текст]"/>
      <dgm:spPr/>
      <dgm:t>
        <a:bodyPr/>
        <a:lstStyle/>
        <a:p>
          <a:r>
            <a:rPr lang="ru-RU" dirty="0" smtClean="0"/>
            <a:t>1)   улитка</a:t>
          </a:r>
        </a:p>
        <a:p>
          <a:r>
            <a:rPr lang="ru-RU" dirty="0" smtClean="0"/>
            <a:t>  </a:t>
          </a:r>
          <a:endParaRPr lang="ru-RU" dirty="0"/>
        </a:p>
      </dgm:t>
    </dgm:pt>
    <dgm:pt modelId="{9285B04F-D437-43BC-9C8C-33CE9C647676}" type="parTrans" cxnId="{0AF0648C-7FF4-41C3-8389-D20AE0D9947C}">
      <dgm:prSet/>
      <dgm:spPr/>
      <dgm:t>
        <a:bodyPr/>
        <a:lstStyle/>
        <a:p>
          <a:endParaRPr lang="ru-RU"/>
        </a:p>
      </dgm:t>
    </dgm:pt>
    <dgm:pt modelId="{60D33B37-5F4E-4BAF-98C8-0DB773D4C633}" type="sibTrans" cxnId="{0AF0648C-7FF4-41C3-8389-D20AE0D9947C}">
      <dgm:prSet/>
      <dgm:spPr/>
      <dgm:t>
        <a:bodyPr/>
        <a:lstStyle/>
        <a:p>
          <a:endParaRPr lang="ru-RU"/>
        </a:p>
      </dgm:t>
    </dgm:pt>
    <dgm:pt modelId="{B1C03763-6C73-4DEE-81BD-5450CEE07C40}">
      <dgm:prSet phldrT="[Текст]"/>
      <dgm:spPr/>
      <dgm:t>
        <a:bodyPr/>
        <a:lstStyle/>
        <a:p>
          <a:r>
            <a:rPr lang="ru-RU" dirty="0" smtClean="0"/>
            <a:t>лётчик</a:t>
          </a:r>
          <a:endParaRPr lang="ru-RU" dirty="0"/>
        </a:p>
      </dgm:t>
    </dgm:pt>
    <dgm:pt modelId="{B61C0F55-FCEE-4907-A31A-1D35928C40C2}" type="parTrans" cxnId="{B031E943-B4B3-4C25-B93C-6F6E2E32F916}">
      <dgm:prSet/>
      <dgm:spPr/>
      <dgm:t>
        <a:bodyPr/>
        <a:lstStyle/>
        <a:p>
          <a:endParaRPr lang="ru-RU"/>
        </a:p>
      </dgm:t>
    </dgm:pt>
    <dgm:pt modelId="{87FD51D0-4E63-4176-BE3F-816A43C50C2B}" type="sibTrans" cxnId="{B031E943-B4B3-4C25-B93C-6F6E2E32F916}">
      <dgm:prSet/>
      <dgm:spPr/>
      <dgm:t>
        <a:bodyPr/>
        <a:lstStyle/>
        <a:p>
          <a:endParaRPr lang="ru-RU"/>
        </a:p>
      </dgm:t>
    </dgm:pt>
    <dgm:pt modelId="{9E8C5E88-8D2D-4006-8DB2-ECFF949FD408}">
      <dgm:prSet phldrT="[Текст]"/>
      <dgm:spPr/>
      <dgm:t>
        <a:bodyPr/>
        <a:lstStyle/>
        <a:p>
          <a:r>
            <a:rPr lang="ru-RU" dirty="0" smtClean="0"/>
            <a:t>космонавт</a:t>
          </a:r>
          <a:endParaRPr lang="ru-RU" dirty="0"/>
        </a:p>
      </dgm:t>
    </dgm:pt>
    <dgm:pt modelId="{78653144-D4BC-49C7-A00A-3FE8B7C6E925}" type="parTrans" cxnId="{C83C1EB6-1DBD-44DF-A2F4-06F4A4DC9470}">
      <dgm:prSet/>
      <dgm:spPr/>
      <dgm:t>
        <a:bodyPr/>
        <a:lstStyle/>
        <a:p>
          <a:endParaRPr lang="ru-RU"/>
        </a:p>
      </dgm:t>
    </dgm:pt>
    <dgm:pt modelId="{41FD3B84-F88D-4B33-98D5-61AAA85BEE0F}" type="sibTrans" cxnId="{C83C1EB6-1DBD-44DF-A2F4-06F4A4DC9470}">
      <dgm:prSet/>
      <dgm:spPr/>
      <dgm:t>
        <a:bodyPr/>
        <a:lstStyle/>
        <a:p>
          <a:endParaRPr lang="ru-RU"/>
        </a:p>
      </dgm:t>
    </dgm:pt>
    <dgm:pt modelId="{495EF9E8-E504-44F1-881C-0F0066E035CA}">
      <dgm:prSet phldrT="[Текст]"/>
      <dgm:spPr/>
      <dgm:t>
        <a:bodyPr/>
        <a:lstStyle/>
        <a:p>
          <a:r>
            <a:rPr lang="ru-RU" dirty="0" smtClean="0"/>
            <a:t>ёжик</a:t>
          </a:r>
          <a:endParaRPr lang="ru-RU" dirty="0"/>
        </a:p>
      </dgm:t>
    </dgm:pt>
    <dgm:pt modelId="{215786CC-410D-4515-9098-C96CAE4D853F}" type="parTrans" cxnId="{944E78E8-048F-474A-A610-295593F9BEF1}">
      <dgm:prSet/>
      <dgm:spPr/>
      <dgm:t>
        <a:bodyPr/>
        <a:lstStyle/>
        <a:p>
          <a:endParaRPr lang="ru-RU"/>
        </a:p>
      </dgm:t>
    </dgm:pt>
    <dgm:pt modelId="{A3083950-FD52-4ACC-BA59-6C5EB5BAF298}" type="sibTrans" cxnId="{944E78E8-048F-474A-A610-295593F9BEF1}">
      <dgm:prSet/>
      <dgm:spPr/>
      <dgm:t>
        <a:bodyPr/>
        <a:lstStyle/>
        <a:p>
          <a:endParaRPr lang="ru-RU"/>
        </a:p>
      </dgm:t>
    </dgm:pt>
    <dgm:pt modelId="{51E8F267-4373-42CB-BE3D-CF69B22307CF}">
      <dgm:prSet phldrT="[Текст]"/>
      <dgm:spPr/>
      <dgm:t>
        <a:bodyPr/>
        <a:lstStyle/>
        <a:p>
          <a:r>
            <a:rPr lang="ru-RU" dirty="0" smtClean="0"/>
            <a:t>малыш</a:t>
          </a:r>
        </a:p>
        <a:p>
          <a:r>
            <a:rPr lang="ru-RU" dirty="0" smtClean="0"/>
            <a:t>клоун</a:t>
          </a:r>
          <a:endParaRPr lang="ru-RU" dirty="0"/>
        </a:p>
      </dgm:t>
    </dgm:pt>
    <dgm:pt modelId="{EEEAF29C-3237-4EDA-8D85-A8029E0887B0}" type="parTrans" cxnId="{86993416-D1A2-417C-B420-932FF656477C}">
      <dgm:prSet/>
      <dgm:spPr/>
      <dgm:t>
        <a:bodyPr/>
        <a:lstStyle/>
        <a:p>
          <a:endParaRPr lang="ru-RU"/>
        </a:p>
      </dgm:t>
    </dgm:pt>
    <dgm:pt modelId="{445C3EE7-47B4-4A93-B99E-D2CAE3EF3C2F}" type="sibTrans" cxnId="{86993416-D1A2-417C-B420-932FF656477C}">
      <dgm:prSet/>
      <dgm:spPr/>
      <dgm:t>
        <a:bodyPr/>
        <a:lstStyle/>
        <a:p>
          <a:endParaRPr lang="ru-RU"/>
        </a:p>
      </dgm:t>
    </dgm:pt>
    <dgm:pt modelId="{4224115B-AA5B-4D69-B702-DF36D8F9F7A2}">
      <dgm:prSet phldrT="[Текст]"/>
      <dgm:spPr/>
      <dgm:t>
        <a:bodyPr/>
        <a:lstStyle/>
        <a:p>
          <a:r>
            <a:rPr lang="ru-RU" dirty="0" smtClean="0"/>
            <a:t>2)  Бурёнка</a:t>
          </a:r>
          <a:endParaRPr lang="ru-RU" dirty="0"/>
        </a:p>
      </dgm:t>
    </dgm:pt>
    <dgm:pt modelId="{331922E4-A41E-4855-B544-88928E7D9EA1}" type="parTrans" cxnId="{B00977FB-E522-4679-9F74-62FB5ABF702F}">
      <dgm:prSet/>
      <dgm:spPr/>
      <dgm:t>
        <a:bodyPr/>
        <a:lstStyle/>
        <a:p>
          <a:endParaRPr lang="ru-RU"/>
        </a:p>
      </dgm:t>
    </dgm:pt>
    <dgm:pt modelId="{B48A5503-C0E7-4D51-B9A2-A17DA2974502}" type="sibTrans" cxnId="{B00977FB-E522-4679-9F74-62FB5ABF702F}">
      <dgm:prSet/>
      <dgm:spPr/>
      <dgm:t>
        <a:bodyPr/>
        <a:lstStyle/>
        <a:p>
          <a:endParaRPr lang="ru-RU"/>
        </a:p>
      </dgm:t>
    </dgm:pt>
    <dgm:pt modelId="{77D55B73-5003-4A48-A18E-4254D88D173D}">
      <dgm:prSet phldrT="[Текст]"/>
      <dgm:spPr/>
      <dgm:t>
        <a:bodyPr/>
        <a:lstStyle/>
        <a:p>
          <a:r>
            <a:rPr lang="ru-RU" dirty="0" smtClean="0"/>
            <a:t>3) сом</a:t>
          </a:r>
          <a:endParaRPr lang="ru-RU" dirty="0"/>
        </a:p>
      </dgm:t>
    </dgm:pt>
    <dgm:pt modelId="{222D33B0-A4DF-4750-BD18-1352D96B7078}" type="parTrans" cxnId="{F00CBE17-7E90-44B2-9CF7-5F7BB396496B}">
      <dgm:prSet/>
      <dgm:spPr/>
      <dgm:t>
        <a:bodyPr/>
        <a:lstStyle/>
        <a:p>
          <a:endParaRPr lang="ru-RU"/>
        </a:p>
      </dgm:t>
    </dgm:pt>
    <dgm:pt modelId="{D6DAA475-37DB-4150-B6E1-65F363B5591A}" type="sibTrans" cxnId="{F00CBE17-7E90-44B2-9CF7-5F7BB396496B}">
      <dgm:prSet/>
      <dgm:spPr/>
      <dgm:t>
        <a:bodyPr/>
        <a:lstStyle/>
        <a:p>
          <a:endParaRPr lang="ru-RU"/>
        </a:p>
      </dgm:t>
    </dgm:pt>
    <dgm:pt modelId="{E7D3D7E4-B5AF-4651-85FA-110A4B612061}">
      <dgm:prSet phldrT="[Текст]"/>
      <dgm:spPr/>
      <dgm:t>
        <a:bodyPr/>
        <a:lstStyle/>
        <a:p>
          <a:r>
            <a:rPr lang="ru-RU" dirty="0" smtClean="0"/>
            <a:t>артист</a:t>
          </a:r>
        </a:p>
        <a:p>
          <a:r>
            <a:rPr lang="ru-RU" dirty="0" smtClean="0"/>
            <a:t>лев</a:t>
          </a:r>
          <a:endParaRPr lang="ru-RU" dirty="0"/>
        </a:p>
      </dgm:t>
    </dgm:pt>
    <dgm:pt modelId="{9ED320A0-FF84-411A-8EF9-0BF8C7C7B8E7}" type="parTrans" cxnId="{972E6994-5247-4BDD-8087-1DF7E01C2919}">
      <dgm:prSet/>
      <dgm:spPr/>
      <dgm:t>
        <a:bodyPr/>
        <a:lstStyle/>
        <a:p>
          <a:endParaRPr lang="ru-RU"/>
        </a:p>
      </dgm:t>
    </dgm:pt>
    <dgm:pt modelId="{E015A048-1A15-44CE-B6DC-9816F3712627}" type="sibTrans" cxnId="{972E6994-5247-4BDD-8087-1DF7E01C2919}">
      <dgm:prSet/>
      <dgm:spPr/>
      <dgm:t>
        <a:bodyPr/>
        <a:lstStyle/>
        <a:p>
          <a:endParaRPr lang="ru-RU"/>
        </a:p>
      </dgm:t>
    </dgm:pt>
    <dgm:pt modelId="{CD0CF5FE-0CFF-42DF-AA9B-B68A2CC36FFE}">
      <dgm:prSet phldrT="[Текст]" custT="1"/>
      <dgm:spPr/>
      <dgm:t>
        <a:bodyPr/>
        <a:lstStyle/>
        <a:p>
          <a:r>
            <a:rPr lang="ru-RU" sz="3000" dirty="0" smtClean="0"/>
            <a:t>куст</a:t>
          </a:r>
        </a:p>
        <a:p>
          <a:r>
            <a:rPr lang="ru-RU" sz="3200" dirty="0" smtClean="0"/>
            <a:t>цветок</a:t>
          </a:r>
          <a:endParaRPr lang="ru-RU" sz="3000" dirty="0"/>
        </a:p>
      </dgm:t>
    </dgm:pt>
    <dgm:pt modelId="{367274A6-85AA-4CF3-AEB4-DA3ED3DAD0C6}" type="parTrans" cxnId="{81BCB1B0-E69B-4CF1-AD52-1997C48988BF}">
      <dgm:prSet/>
      <dgm:spPr/>
      <dgm:t>
        <a:bodyPr/>
        <a:lstStyle/>
        <a:p>
          <a:endParaRPr lang="ru-RU"/>
        </a:p>
      </dgm:t>
    </dgm:pt>
    <dgm:pt modelId="{4A9EEFDB-6C19-4F28-92B2-70A98C2C5027}" type="sibTrans" cxnId="{81BCB1B0-E69B-4CF1-AD52-1997C48988BF}">
      <dgm:prSet/>
      <dgm:spPr/>
      <dgm:t>
        <a:bodyPr/>
        <a:lstStyle/>
        <a:p>
          <a:endParaRPr lang="ru-RU"/>
        </a:p>
      </dgm:t>
    </dgm:pt>
    <dgm:pt modelId="{40CFF007-9970-4A83-A7D7-99B0DE139002}" type="pres">
      <dgm:prSet presAssocID="{B47DF373-0FC2-495F-9CB8-94F68A8BA4F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CAADBA2-40FD-42AC-8E4C-207D99257896}" type="pres">
      <dgm:prSet presAssocID="{CF4CB179-03C5-4AF7-AE25-AD0F92E205EE}" presName="compNode" presStyleCnt="0"/>
      <dgm:spPr/>
    </dgm:pt>
    <dgm:pt modelId="{AE355448-8DA4-4ED1-9686-EE2983D3D654}" type="pres">
      <dgm:prSet presAssocID="{CF4CB179-03C5-4AF7-AE25-AD0F92E205EE}" presName="dummyConnPt" presStyleCnt="0"/>
      <dgm:spPr/>
    </dgm:pt>
    <dgm:pt modelId="{CE615018-34FC-4407-98A9-DCCE67A90006}" type="pres">
      <dgm:prSet presAssocID="{CF4CB179-03C5-4AF7-AE25-AD0F92E205EE}" presName="node" presStyleLbl="node1" presStyleIdx="0" presStyleCnt="9" custLinFactNeighborX="578" custLinFactNeighborY="-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C8761-1F14-4630-B69C-57EF0E7BA035}" type="pres">
      <dgm:prSet presAssocID="{60D33B37-5F4E-4BAF-98C8-0DB773D4C633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80C95AA5-F16E-4256-9E00-B0B3C215DDB2}" type="pres">
      <dgm:prSet presAssocID="{B1C03763-6C73-4DEE-81BD-5450CEE07C40}" presName="compNode" presStyleCnt="0"/>
      <dgm:spPr/>
    </dgm:pt>
    <dgm:pt modelId="{675DAB4F-B555-40C7-AAE7-FBC81A238B45}" type="pres">
      <dgm:prSet presAssocID="{B1C03763-6C73-4DEE-81BD-5450CEE07C40}" presName="dummyConnPt" presStyleCnt="0"/>
      <dgm:spPr/>
    </dgm:pt>
    <dgm:pt modelId="{9F651B13-3564-41E3-992F-74C468F68D4F}" type="pres">
      <dgm:prSet presAssocID="{B1C03763-6C73-4DEE-81BD-5450CEE07C40}" presName="node" presStyleLbl="node1" presStyleIdx="1" presStyleCnt="9" custLinFactNeighborX="578" custLinFactNeighborY="-27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98216-98EE-4557-BE7A-58CF90BDEED1}" type="pres">
      <dgm:prSet presAssocID="{87FD51D0-4E63-4176-BE3F-816A43C50C2B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8A855A5-291A-45BF-B363-5F563FD70036}" type="pres">
      <dgm:prSet presAssocID="{9E8C5E88-8D2D-4006-8DB2-ECFF949FD408}" presName="compNode" presStyleCnt="0"/>
      <dgm:spPr/>
    </dgm:pt>
    <dgm:pt modelId="{B9E59076-E22C-4C81-A65F-8F1CC2BF6F68}" type="pres">
      <dgm:prSet presAssocID="{9E8C5E88-8D2D-4006-8DB2-ECFF949FD408}" presName="dummyConnPt" presStyleCnt="0"/>
      <dgm:spPr/>
    </dgm:pt>
    <dgm:pt modelId="{BCFC9C99-B486-4828-80EE-BDD8933EFD81}" type="pres">
      <dgm:prSet presAssocID="{9E8C5E88-8D2D-4006-8DB2-ECFF949FD408}" presName="node" presStyleLbl="node1" presStyleIdx="2" presStyleCnt="9" custLinFactNeighborX="578" custLinFactNeighborY="-58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3128-46D3-4669-AFB5-363BA13F294C}" type="pres">
      <dgm:prSet presAssocID="{41FD3B84-F88D-4B33-98D5-61AAA85BEE0F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368C7F85-6726-42D1-AFE4-ADCE1857D5DF}" type="pres">
      <dgm:prSet presAssocID="{495EF9E8-E504-44F1-881C-0F0066E035CA}" presName="compNode" presStyleCnt="0"/>
      <dgm:spPr/>
    </dgm:pt>
    <dgm:pt modelId="{0036F35D-A5E2-422D-821A-74056886D6FC}" type="pres">
      <dgm:prSet presAssocID="{495EF9E8-E504-44F1-881C-0F0066E035CA}" presName="dummyConnPt" presStyleCnt="0"/>
      <dgm:spPr/>
    </dgm:pt>
    <dgm:pt modelId="{8DC722EF-8099-4143-8C44-B0FA035253FD}" type="pres">
      <dgm:prSet presAssocID="{495EF9E8-E504-44F1-881C-0F0066E035CA}" presName="node" presStyleLbl="node1" presStyleIdx="3" presStyleCnt="9" custLinFactNeighborX="248" custLinFactNeighborY="-47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70783-3E08-44F1-9513-3CC513FB729A}" type="pres">
      <dgm:prSet presAssocID="{A3083950-FD52-4ACC-BA59-6C5EB5BAF29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709EF317-80BD-44D0-874D-1F18B960056B}" type="pres">
      <dgm:prSet presAssocID="{51E8F267-4373-42CB-BE3D-CF69B22307CF}" presName="compNode" presStyleCnt="0"/>
      <dgm:spPr/>
    </dgm:pt>
    <dgm:pt modelId="{F20AD9F0-80D7-4C71-85B2-FF15354342F0}" type="pres">
      <dgm:prSet presAssocID="{51E8F267-4373-42CB-BE3D-CF69B22307CF}" presName="dummyConnPt" presStyleCnt="0"/>
      <dgm:spPr/>
    </dgm:pt>
    <dgm:pt modelId="{B94AE4A6-10A1-4C3A-90B3-8FD6E14BEB83}" type="pres">
      <dgm:prSet presAssocID="{51E8F267-4373-42CB-BE3D-CF69B22307CF}" presName="node" presStyleLbl="node1" presStyleIdx="4" presStyleCnt="9" custLinFactNeighborX="248" custLinFactNeighborY="-2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9F4E1-5317-4E1F-99E3-B526E191641B}" type="pres">
      <dgm:prSet presAssocID="{445C3EE7-47B4-4A93-B99E-D2CAE3EF3C2F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DA7A7C30-1551-4351-B85E-69AA7DA38AD7}" type="pres">
      <dgm:prSet presAssocID="{4224115B-AA5B-4D69-B702-DF36D8F9F7A2}" presName="compNode" presStyleCnt="0"/>
      <dgm:spPr/>
    </dgm:pt>
    <dgm:pt modelId="{7B15BBF6-2FE8-4F94-9234-6E991E6B9FEF}" type="pres">
      <dgm:prSet presAssocID="{4224115B-AA5B-4D69-B702-DF36D8F9F7A2}" presName="dummyConnPt" presStyleCnt="0"/>
      <dgm:spPr/>
    </dgm:pt>
    <dgm:pt modelId="{122B59D1-E6FC-4838-98F0-0A033C8D3889}" type="pres">
      <dgm:prSet presAssocID="{4224115B-AA5B-4D69-B702-DF36D8F9F7A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0F0C-EC9F-4C77-86A9-B79064E9C979}" type="pres">
      <dgm:prSet presAssocID="{B48A5503-C0E7-4D51-B9A2-A17DA2974502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8B6C7274-0D9A-4A2F-A59A-928D0319E01E}" type="pres">
      <dgm:prSet presAssocID="{77D55B73-5003-4A48-A18E-4254D88D173D}" presName="compNode" presStyleCnt="0"/>
      <dgm:spPr/>
    </dgm:pt>
    <dgm:pt modelId="{69D8387D-E6FF-4909-A160-04584D57BBCF}" type="pres">
      <dgm:prSet presAssocID="{77D55B73-5003-4A48-A18E-4254D88D173D}" presName="dummyConnPt" presStyleCnt="0"/>
      <dgm:spPr/>
    </dgm:pt>
    <dgm:pt modelId="{7B480065-50D1-4D0B-9F0C-106ED564D0B1}" type="pres">
      <dgm:prSet presAssocID="{77D55B73-5003-4A48-A18E-4254D88D173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9AEF8-C077-403D-927F-18AB200FDBF8}" type="pres">
      <dgm:prSet presAssocID="{D6DAA475-37DB-4150-B6E1-65F363B5591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3C1BCC7-9633-4F67-97E1-1E13149E7746}" type="pres">
      <dgm:prSet presAssocID="{E7D3D7E4-B5AF-4651-85FA-110A4B612061}" presName="compNode" presStyleCnt="0"/>
      <dgm:spPr/>
    </dgm:pt>
    <dgm:pt modelId="{B1DC27E5-DB1E-47B8-98DA-FB6EAC1518A4}" type="pres">
      <dgm:prSet presAssocID="{E7D3D7E4-B5AF-4651-85FA-110A4B612061}" presName="dummyConnPt" presStyleCnt="0"/>
      <dgm:spPr/>
    </dgm:pt>
    <dgm:pt modelId="{D7F45676-D7F1-490E-9541-501D55E7255B}" type="pres">
      <dgm:prSet presAssocID="{E7D3D7E4-B5AF-4651-85FA-110A4B612061}" presName="node" presStyleLbl="node1" presStyleIdx="7" presStyleCnt="9" custLinFactNeighborX="3236" custLinFactNeighborY="71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C3A96-EA98-47C8-ACCD-4889A9310D9D}" type="pres">
      <dgm:prSet presAssocID="{E015A048-1A15-44CE-B6DC-9816F3712627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F745B42D-77ED-47D1-82B0-FE8248C346E5}" type="pres">
      <dgm:prSet presAssocID="{CD0CF5FE-0CFF-42DF-AA9B-B68A2CC36FFE}" presName="compNode" presStyleCnt="0"/>
      <dgm:spPr/>
    </dgm:pt>
    <dgm:pt modelId="{C56577C5-E0E1-43CB-92DD-5162E737DFDB}" type="pres">
      <dgm:prSet presAssocID="{CD0CF5FE-0CFF-42DF-AA9B-B68A2CC36FFE}" presName="dummyConnPt" presStyleCnt="0"/>
      <dgm:spPr/>
    </dgm:pt>
    <dgm:pt modelId="{D43FA16B-73AE-47E3-85EF-C1146C36598D}" type="pres">
      <dgm:prSet presAssocID="{CD0CF5FE-0CFF-42DF-AA9B-B68A2CC36FFE}" presName="node" presStyleLbl="node1" presStyleIdx="8" presStyleCnt="9" custLinFactY="-52821" custLinFactNeighborX="-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E78E8-048F-474A-A610-295593F9BEF1}" srcId="{B47DF373-0FC2-495F-9CB8-94F68A8BA4FC}" destId="{495EF9E8-E504-44F1-881C-0F0066E035CA}" srcOrd="3" destOrd="0" parTransId="{215786CC-410D-4515-9098-C96CAE4D853F}" sibTransId="{A3083950-FD52-4ACC-BA59-6C5EB5BAF298}"/>
    <dgm:cxn modelId="{81BCB1B0-E69B-4CF1-AD52-1997C48988BF}" srcId="{B47DF373-0FC2-495F-9CB8-94F68A8BA4FC}" destId="{CD0CF5FE-0CFF-42DF-AA9B-B68A2CC36FFE}" srcOrd="8" destOrd="0" parTransId="{367274A6-85AA-4CF3-AEB4-DA3ED3DAD0C6}" sibTransId="{4A9EEFDB-6C19-4F28-92B2-70A98C2C5027}"/>
    <dgm:cxn modelId="{2AB005F5-1762-47C1-9781-44AA3CE9BEEB}" type="presOf" srcId="{B47DF373-0FC2-495F-9CB8-94F68A8BA4FC}" destId="{40CFF007-9970-4A83-A7D7-99B0DE139002}" srcOrd="0" destOrd="0" presId="urn:microsoft.com/office/officeart/2005/8/layout/bProcess4"/>
    <dgm:cxn modelId="{86993416-D1A2-417C-B420-932FF656477C}" srcId="{B47DF373-0FC2-495F-9CB8-94F68A8BA4FC}" destId="{51E8F267-4373-42CB-BE3D-CF69B22307CF}" srcOrd="4" destOrd="0" parTransId="{EEEAF29C-3237-4EDA-8D85-A8029E0887B0}" sibTransId="{445C3EE7-47B4-4A93-B99E-D2CAE3EF3C2F}"/>
    <dgm:cxn modelId="{C83C1EB6-1DBD-44DF-A2F4-06F4A4DC9470}" srcId="{B47DF373-0FC2-495F-9CB8-94F68A8BA4FC}" destId="{9E8C5E88-8D2D-4006-8DB2-ECFF949FD408}" srcOrd="2" destOrd="0" parTransId="{78653144-D4BC-49C7-A00A-3FE8B7C6E925}" sibTransId="{41FD3B84-F88D-4B33-98D5-61AAA85BEE0F}"/>
    <dgm:cxn modelId="{15DE537D-C5EC-47BE-8114-6DB324E903AA}" type="presOf" srcId="{41FD3B84-F88D-4B33-98D5-61AAA85BEE0F}" destId="{B0C93128-46D3-4669-AFB5-363BA13F294C}" srcOrd="0" destOrd="0" presId="urn:microsoft.com/office/officeart/2005/8/layout/bProcess4"/>
    <dgm:cxn modelId="{C2F45339-CBD9-43A6-B20B-9896A97C2D45}" type="presOf" srcId="{87FD51D0-4E63-4176-BE3F-816A43C50C2B}" destId="{BC698216-98EE-4557-BE7A-58CF90BDEED1}" srcOrd="0" destOrd="0" presId="urn:microsoft.com/office/officeart/2005/8/layout/bProcess4"/>
    <dgm:cxn modelId="{0B714CCD-E897-46EF-A05A-C77916EB8709}" type="presOf" srcId="{CD0CF5FE-0CFF-42DF-AA9B-B68A2CC36FFE}" destId="{D43FA16B-73AE-47E3-85EF-C1146C36598D}" srcOrd="0" destOrd="0" presId="urn:microsoft.com/office/officeart/2005/8/layout/bProcess4"/>
    <dgm:cxn modelId="{F00CBE17-7E90-44B2-9CF7-5F7BB396496B}" srcId="{B47DF373-0FC2-495F-9CB8-94F68A8BA4FC}" destId="{77D55B73-5003-4A48-A18E-4254D88D173D}" srcOrd="6" destOrd="0" parTransId="{222D33B0-A4DF-4750-BD18-1352D96B7078}" sibTransId="{D6DAA475-37DB-4150-B6E1-65F363B5591A}"/>
    <dgm:cxn modelId="{39583BA9-012F-4946-BDD3-92A70D62E6B6}" type="presOf" srcId="{495EF9E8-E504-44F1-881C-0F0066E035CA}" destId="{8DC722EF-8099-4143-8C44-B0FA035253FD}" srcOrd="0" destOrd="0" presId="urn:microsoft.com/office/officeart/2005/8/layout/bProcess4"/>
    <dgm:cxn modelId="{9DC57143-AF38-41D4-BBCB-88C7840BB975}" type="presOf" srcId="{51E8F267-4373-42CB-BE3D-CF69B22307CF}" destId="{B94AE4A6-10A1-4C3A-90B3-8FD6E14BEB83}" srcOrd="0" destOrd="0" presId="urn:microsoft.com/office/officeart/2005/8/layout/bProcess4"/>
    <dgm:cxn modelId="{8036D4BF-3384-41B1-9FE5-3AC2BACEAA18}" type="presOf" srcId="{CF4CB179-03C5-4AF7-AE25-AD0F92E205EE}" destId="{CE615018-34FC-4407-98A9-DCCE67A90006}" srcOrd="0" destOrd="0" presId="urn:microsoft.com/office/officeart/2005/8/layout/bProcess4"/>
    <dgm:cxn modelId="{29BEAD97-3590-4A7E-A5F6-AD352D906ED3}" type="presOf" srcId="{4224115B-AA5B-4D69-B702-DF36D8F9F7A2}" destId="{122B59D1-E6FC-4838-98F0-0A033C8D3889}" srcOrd="0" destOrd="0" presId="urn:microsoft.com/office/officeart/2005/8/layout/bProcess4"/>
    <dgm:cxn modelId="{C1D08FE1-B3D3-4C02-A1AF-9C81BB1EE308}" type="presOf" srcId="{60D33B37-5F4E-4BAF-98C8-0DB773D4C633}" destId="{C1CC8761-1F14-4630-B69C-57EF0E7BA035}" srcOrd="0" destOrd="0" presId="urn:microsoft.com/office/officeart/2005/8/layout/bProcess4"/>
    <dgm:cxn modelId="{972E6994-5247-4BDD-8087-1DF7E01C2919}" srcId="{B47DF373-0FC2-495F-9CB8-94F68A8BA4FC}" destId="{E7D3D7E4-B5AF-4651-85FA-110A4B612061}" srcOrd="7" destOrd="0" parTransId="{9ED320A0-FF84-411A-8EF9-0BF8C7C7B8E7}" sibTransId="{E015A048-1A15-44CE-B6DC-9816F3712627}"/>
    <dgm:cxn modelId="{8B8B0369-4756-462E-8635-FC80AF233842}" type="presOf" srcId="{B48A5503-C0E7-4D51-B9A2-A17DA2974502}" destId="{84300F0C-EC9F-4C77-86A9-B79064E9C979}" srcOrd="0" destOrd="0" presId="urn:microsoft.com/office/officeart/2005/8/layout/bProcess4"/>
    <dgm:cxn modelId="{B031E943-B4B3-4C25-B93C-6F6E2E32F916}" srcId="{B47DF373-0FC2-495F-9CB8-94F68A8BA4FC}" destId="{B1C03763-6C73-4DEE-81BD-5450CEE07C40}" srcOrd="1" destOrd="0" parTransId="{B61C0F55-FCEE-4907-A31A-1D35928C40C2}" sibTransId="{87FD51D0-4E63-4176-BE3F-816A43C50C2B}"/>
    <dgm:cxn modelId="{6F6153F3-8D30-416F-8ACF-D3FB94C6F7EB}" type="presOf" srcId="{77D55B73-5003-4A48-A18E-4254D88D173D}" destId="{7B480065-50D1-4D0B-9F0C-106ED564D0B1}" srcOrd="0" destOrd="0" presId="urn:microsoft.com/office/officeart/2005/8/layout/bProcess4"/>
    <dgm:cxn modelId="{F3E66031-ECD5-43CE-AD68-1A7EB5E3D821}" type="presOf" srcId="{9E8C5E88-8D2D-4006-8DB2-ECFF949FD408}" destId="{BCFC9C99-B486-4828-80EE-BDD8933EFD81}" srcOrd="0" destOrd="0" presId="urn:microsoft.com/office/officeart/2005/8/layout/bProcess4"/>
    <dgm:cxn modelId="{89C83EA7-41F2-43BC-A292-E22752B93F10}" type="presOf" srcId="{E015A048-1A15-44CE-B6DC-9816F3712627}" destId="{40AC3A96-EA98-47C8-ACCD-4889A9310D9D}" srcOrd="0" destOrd="0" presId="urn:microsoft.com/office/officeart/2005/8/layout/bProcess4"/>
    <dgm:cxn modelId="{4C7270B4-4484-4C32-ADA5-5B04FBF318CB}" type="presOf" srcId="{A3083950-FD52-4ACC-BA59-6C5EB5BAF298}" destId="{90D70783-3E08-44F1-9513-3CC513FB729A}" srcOrd="0" destOrd="0" presId="urn:microsoft.com/office/officeart/2005/8/layout/bProcess4"/>
    <dgm:cxn modelId="{6AC89588-5651-44A1-9C66-0256DFDB805C}" type="presOf" srcId="{D6DAA475-37DB-4150-B6E1-65F363B5591A}" destId="{A139AEF8-C077-403D-927F-18AB200FDBF8}" srcOrd="0" destOrd="0" presId="urn:microsoft.com/office/officeart/2005/8/layout/bProcess4"/>
    <dgm:cxn modelId="{B00977FB-E522-4679-9F74-62FB5ABF702F}" srcId="{B47DF373-0FC2-495F-9CB8-94F68A8BA4FC}" destId="{4224115B-AA5B-4D69-B702-DF36D8F9F7A2}" srcOrd="5" destOrd="0" parTransId="{331922E4-A41E-4855-B544-88928E7D9EA1}" sibTransId="{B48A5503-C0E7-4D51-B9A2-A17DA2974502}"/>
    <dgm:cxn modelId="{0AF0648C-7FF4-41C3-8389-D20AE0D9947C}" srcId="{B47DF373-0FC2-495F-9CB8-94F68A8BA4FC}" destId="{CF4CB179-03C5-4AF7-AE25-AD0F92E205EE}" srcOrd="0" destOrd="0" parTransId="{9285B04F-D437-43BC-9C8C-33CE9C647676}" sibTransId="{60D33B37-5F4E-4BAF-98C8-0DB773D4C633}"/>
    <dgm:cxn modelId="{219BD7D2-3C32-4009-BD19-EA3AA6F72C6A}" type="presOf" srcId="{445C3EE7-47B4-4A93-B99E-D2CAE3EF3C2F}" destId="{0F49F4E1-5317-4E1F-99E3-B526E191641B}" srcOrd="0" destOrd="0" presId="urn:microsoft.com/office/officeart/2005/8/layout/bProcess4"/>
    <dgm:cxn modelId="{C845B260-E6C8-48D9-831F-66A01B2AEB3A}" type="presOf" srcId="{E7D3D7E4-B5AF-4651-85FA-110A4B612061}" destId="{D7F45676-D7F1-490E-9541-501D55E7255B}" srcOrd="0" destOrd="0" presId="urn:microsoft.com/office/officeart/2005/8/layout/bProcess4"/>
    <dgm:cxn modelId="{75280CF0-B9B6-4DFF-90A5-602F675CC8DF}" type="presOf" srcId="{B1C03763-6C73-4DEE-81BD-5450CEE07C40}" destId="{9F651B13-3564-41E3-992F-74C468F68D4F}" srcOrd="0" destOrd="0" presId="urn:microsoft.com/office/officeart/2005/8/layout/bProcess4"/>
    <dgm:cxn modelId="{91D79188-2D24-4B97-90D6-49A16F49E7DF}" type="presParOf" srcId="{40CFF007-9970-4A83-A7D7-99B0DE139002}" destId="{3CAADBA2-40FD-42AC-8E4C-207D99257896}" srcOrd="0" destOrd="0" presId="urn:microsoft.com/office/officeart/2005/8/layout/bProcess4"/>
    <dgm:cxn modelId="{46A5CD80-731B-4FFF-A963-DEFFCBA49352}" type="presParOf" srcId="{3CAADBA2-40FD-42AC-8E4C-207D99257896}" destId="{AE355448-8DA4-4ED1-9686-EE2983D3D654}" srcOrd="0" destOrd="0" presId="urn:microsoft.com/office/officeart/2005/8/layout/bProcess4"/>
    <dgm:cxn modelId="{95C7B8DE-4E9E-44E0-BDF0-B5028162F0B0}" type="presParOf" srcId="{3CAADBA2-40FD-42AC-8E4C-207D99257896}" destId="{CE615018-34FC-4407-98A9-DCCE67A90006}" srcOrd="1" destOrd="0" presId="urn:microsoft.com/office/officeart/2005/8/layout/bProcess4"/>
    <dgm:cxn modelId="{A750B31C-A22B-45A2-B870-63DFDF76BC2F}" type="presParOf" srcId="{40CFF007-9970-4A83-A7D7-99B0DE139002}" destId="{C1CC8761-1F14-4630-B69C-57EF0E7BA035}" srcOrd="1" destOrd="0" presId="urn:microsoft.com/office/officeart/2005/8/layout/bProcess4"/>
    <dgm:cxn modelId="{EFBA95A3-E794-4BB2-B6E1-BE14C30097C3}" type="presParOf" srcId="{40CFF007-9970-4A83-A7D7-99B0DE139002}" destId="{80C95AA5-F16E-4256-9E00-B0B3C215DDB2}" srcOrd="2" destOrd="0" presId="urn:microsoft.com/office/officeart/2005/8/layout/bProcess4"/>
    <dgm:cxn modelId="{65A69914-36DA-49E1-B916-A858E6CD4B62}" type="presParOf" srcId="{80C95AA5-F16E-4256-9E00-B0B3C215DDB2}" destId="{675DAB4F-B555-40C7-AAE7-FBC81A238B45}" srcOrd="0" destOrd="0" presId="urn:microsoft.com/office/officeart/2005/8/layout/bProcess4"/>
    <dgm:cxn modelId="{48F854F9-47F0-4CA0-9D1B-FC66E81FC2D9}" type="presParOf" srcId="{80C95AA5-F16E-4256-9E00-B0B3C215DDB2}" destId="{9F651B13-3564-41E3-992F-74C468F68D4F}" srcOrd="1" destOrd="0" presId="urn:microsoft.com/office/officeart/2005/8/layout/bProcess4"/>
    <dgm:cxn modelId="{DA14FAAC-44C8-4484-B662-D3BFFFD79ADE}" type="presParOf" srcId="{40CFF007-9970-4A83-A7D7-99B0DE139002}" destId="{BC698216-98EE-4557-BE7A-58CF90BDEED1}" srcOrd="3" destOrd="0" presId="urn:microsoft.com/office/officeart/2005/8/layout/bProcess4"/>
    <dgm:cxn modelId="{F5016E1E-580D-48DD-BFF3-45231574E040}" type="presParOf" srcId="{40CFF007-9970-4A83-A7D7-99B0DE139002}" destId="{38A855A5-291A-45BF-B363-5F563FD70036}" srcOrd="4" destOrd="0" presId="urn:microsoft.com/office/officeart/2005/8/layout/bProcess4"/>
    <dgm:cxn modelId="{9C8891F0-39AA-4B08-8FAC-5A17CBFF52AC}" type="presParOf" srcId="{38A855A5-291A-45BF-B363-5F563FD70036}" destId="{B9E59076-E22C-4C81-A65F-8F1CC2BF6F68}" srcOrd="0" destOrd="0" presId="urn:microsoft.com/office/officeart/2005/8/layout/bProcess4"/>
    <dgm:cxn modelId="{8EDB4EFF-D240-459C-8D81-E94AC4E4FBC7}" type="presParOf" srcId="{38A855A5-291A-45BF-B363-5F563FD70036}" destId="{BCFC9C99-B486-4828-80EE-BDD8933EFD81}" srcOrd="1" destOrd="0" presId="urn:microsoft.com/office/officeart/2005/8/layout/bProcess4"/>
    <dgm:cxn modelId="{C0228CCF-A289-454F-ACFB-EB2259D954F1}" type="presParOf" srcId="{40CFF007-9970-4A83-A7D7-99B0DE139002}" destId="{B0C93128-46D3-4669-AFB5-363BA13F294C}" srcOrd="5" destOrd="0" presId="urn:microsoft.com/office/officeart/2005/8/layout/bProcess4"/>
    <dgm:cxn modelId="{4203E90C-C484-4E02-9D2C-C5FFC774D865}" type="presParOf" srcId="{40CFF007-9970-4A83-A7D7-99B0DE139002}" destId="{368C7F85-6726-42D1-AFE4-ADCE1857D5DF}" srcOrd="6" destOrd="0" presId="urn:microsoft.com/office/officeart/2005/8/layout/bProcess4"/>
    <dgm:cxn modelId="{4EBB00BF-83D3-4A9B-9A3C-10ADFBB2F02E}" type="presParOf" srcId="{368C7F85-6726-42D1-AFE4-ADCE1857D5DF}" destId="{0036F35D-A5E2-422D-821A-74056886D6FC}" srcOrd="0" destOrd="0" presId="urn:microsoft.com/office/officeart/2005/8/layout/bProcess4"/>
    <dgm:cxn modelId="{8B23CB1B-1BD4-4247-B3DF-BEB645585954}" type="presParOf" srcId="{368C7F85-6726-42D1-AFE4-ADCE1857D5DF}" destId="{8DC722EF-8099-4143-8C44-B0FA035253FD}" srcOrd="1" destOrd="0" presId="urn:microsoft.com/office/officeart/2005/8/layout/bProcess4"/>
    <dgm:cxn modelId="{39C49B71-4D3C-44EB-9525-0CC008411F2C}" type="presParOf" srcId="{40CFF007-9970-4A83-A7D7-99B0DE139002}" destId="{90D70783-3E08-44F1-9513-3CC513FB729A}" srcOrd="7" destOrd="0" presId="urn:microsoft.com/office/officeart/2005/8/layout/bProcess4"/>
    <dgm:cxn modelId="{F86139A5-C43A-4553-93BF-BB61358DA593}" type="presParOf" srcId="{40CFF007-9970-4A83-A7D7-99B0DE139002}" destId="{709EF317-80BD-44D0-874D-1F18B960056B}" srcOrd="8" destOrd="0" presId="urn:microsoft.com/office/officeart/2005/8/layout/bProcess4"/>
    <dgm:cxn modelId="{7EA190A0-8F3F-4C16-A537-F0F802B793F4}" type="presParOf" srcId="{709EF317-80BD-44D0-874D-1F18B960056B}" destId="{F20AD9F0-80D7-4C71-85B2-FF15354342F0}" srcOrd="0" destOrd="0" presId="urn:microsoft.com/office/officeart/2005/8/layout/bProcess4"/>
    <dgm:cxn modelId="{58F5B6F7-1CA5-4280-AD54-E4A74B4117A3}" type="presParOf" srcId="{709EF317-80BD-44D0-874D-1F18B960056B}" destId="{B94AE4A6-10A1-4C3A-90B3-8FD6E14BEB83}" srcOrd="1" destOrd="0" presId="urn:microsoft.com/office/officeart/2005/8/layout/bProcess4"/>
    <dgm:cxn modelId="{BCBD971B-C8D1-470E-8D43-0B99A36D9A32}" type="presParOf" srcId="{40CFF007-9970-4A83-A7D7-99B0DE139002}" destId="{0F49F4E1-5317-4E1F-99E3-B526E191641B}" srcOrd="9" destOrd="0" presId="urn:microsoft.com/office/officeart/2005/8/layout/bProcess4"/>
    <dgm:cxn modelId="{DBC650F9-808B-45C5-A03C-80B3DE77B640}" type="presParOf" srcId="{40CFF007-9970-4A83-A7D7-99B0DE139002}" destId="{DA7A7C30-1551-4351-B85E-69AA7DA38AD7}" srcOrd="10" destOrd="0" presId="urn:microsoft.com/office/officeart/2005/8/layout/bProcess4"/>
    <dgm:cxn modelId="{B731111A-4A77-4FB9-A580-AB8BA569C1ED}" type="presParOf" srcId="{DA7A7C30-1551-4351-B85E-69AA7DA38AD7}" destId="{7B15BBF6-2FE8-4F94-9234-6E991E6B9FEF}" srcOrd="0" destOrd="0" presId="urn:microsoft.com/office/officeart/2005/8/layout/bProcess4"/>
    <dgm:cxn modelId="{74F719E8-AEE2-43D7-8DD9-8B5D16178F92}" type="presParOf" srcId="{DA7A7C30-1551-4351-B85E-69AA7DA38AD7}" destId="{122B59D1-E6FC-4838-98F0-0A033C8D3889}" srcOrd="1" destOrd="0" presId="urn:microsoft.com/office/officeart/2005/8/layout/bProcess4"/>
    <dgm:cxn modelId="{76707688-0CDE-4F0F-A247-7F99D098D555}" type="presParOf" srcId="{40CFF007-9970-4A83-A7D7-99B0DE139002}" destId="{84300F0C-EC9F-4C77-86A9-B79064E9C979}" srcOrd="11" destOrd="0" presId="urn:microsoft.com/office/officeart/2005/8/layout/bProcess4"/>
    <dgm:cxn modelId="{FE848690-D6F1-4E96-99E1-C2E214BE856A}" type="presParOf" srcId="{40CFF007-9970-4A83-A7D7-99B0DE139002}" destId="{8B6C7274-0D9A-4A2F-A59A-928D0319E01E}" srcOrd="12" destOrd="0" presId="urn:microsoft.com/office/officeart/2005/8/layout/bProcess4"/>
    <dgm:cxn modelId="{915711F8-0DE2-472A-80AC-53C503922DA9}" type="presParOf" srcId="{8B6C7274-0D9A-4A2F-A59A-928D0319E01E}" destId="{69D8387D-E6FF-4909-A160-04584D57BBCF}" srcOrd="0" destOrd="0" presId="urn:microsoft.com/office/officeart/2005/8/layout/bProcess4"/>
    <dgm:cxn modelId="{15CF30D1-70CC-4C76-B67F-416158B20AC8}" type="presParOf" srcId="{8B6C7274-0D9A-4A2F-A59A-928D0319E01E}" destId="{7B480065-50D1-4D0B-9F0C-106ED564D0B1}" srcOrd="1" destOrd="0" presId="urn:microsoft.com/office/officeart/2005/8/layout/bProcess4"/>
    <dgm:cxn modelId="{4EA83FCD-54C2-4979-B25B-028B64363781}" type="presParOf" srcId="{40CFF007-9970-4A83-A7D7-99B0DE139002}" destId="{A139AEF8-C077-403D-927F-18AB200FDBF8}" srcOrd="13" destOrd="0" presId="urn:microsoft.com/office/officeart/2005/8/layout/bProcess4"/>
    <dgm:cxn modelId="{240ABB81-5CB9-460A-8220-C712B625BB27}" type="presParOf" srcId="{40CFF007-9970-4A83-A7D7-99B0DE139002}" destId="{93C1BCC7-9633-4F67-97E1-1E13149E7746}" srcOrd="14" destOrd="0" presId="urn:microsoft.com/office/officeart/2005/8/layout/bProcess4"/>
    <dgm:cxn modelId="{5F6488AF-8BB7-4225-A84F-40DE5DB657EF}" type="presParOf" srcId="{93C1BCC7-9633-4F67-97E1-1E13149E7746}" destId="{B1DC27E5-DB1E-47B8-98DA-FB6EAC1518A4}" srcOrd="0" destOrd="0" presId="urn:microsoft.com/office/officeart/2005/8/layout/bProcess4"/>
    <dgm:cxn modelId="{D6ED9E9E-CD8B-493E-AFF3-4B2735ADF4AC}" type="presParOf" srcId="{93C1BCC7-9633-4F67-97E1-1E13149E7746}" destId="{D7F45676-D7F1-490E-9541-501D55E7255B}" srcOrd="1" destOrd="0" presId="urn:microsoft.com/office/officeart/2005/8/layout/bProcess4"/>
    <dgm:cxn modelId="{D94E799B-706C-411F-ABA9-0B6143560C94}" type="presParOf" srcId="{40CFF007-9970-4A83-A7D7-99B0DE139002}" destId="{40AC3A96-EA98-47C8-ACCD-4889A9310D9D}" srcOrd="15" destOrd="0" presId="urn:microsoft.com/office/officeart/2005/8/layout/bProcess4"/>
    <dgm:cxn modelId="{111BF8B0-69BD-4F84-9E75-3A07B0964A28}" type="presParOf" srcId="{40CFF007-9970-4A83-A7D7-99B0DE139002}" destId="{F745B42D-77ED-47D1-82B0-FE8248C346E5}" srcOrd="16" destOrd="0" presId="urn:microsoft.com/office/officeart/2005/8/layout/bProcess4"/>
    <dgm:cxn modelId="{E5295B0B-A2AF-405B-B644-5EFAC46FEA5B}" type="presParOf" srcId="{F745B42D-77ED-47D1-82B0-FE8248C346E5}" destId="{C56577C5-E0E1-43CB-92DD-5162E737DFDB}" srcOrd="0" destOrd="0" presId="urn:microsoft.com/office/officeart/2005/8/layout/bProcess4"/>
    <dgm:cxn modelId="{EFB791D7-6BE8-4C52-BDFB-24D41AD2AFF4}" type="presParOf" srcId="{F745B42D-77ED-47D1-82B0-FE8248C346E5}" destId="{D43FA16B-73AE-47E3-85EF-C1146C36598D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00A1-872E-4732-896D-7749240A1F9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AA22-5F58-440B-A0F8-E64570EC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1) Над землёй ботва, под землёй бордовая голова. 2</a:t>
            </a:r>
            <a:r>
              <a:rPr lang="ru-RU" dirty="0" smtClean="0"/>
              <a:t>)</a:t>
            </a:r>
            <a:r>
              <a:rPr lang="ru-RU" baseline="0" dirty="0" smtClean="0"/>
              <a:t> Стоит Матрёшка на одной ножке, закутана, запутана.  3)</a:t>
            </a:r>
            <a:r>
              <a:rPr lang="ru-RU" dirty="0" smtClean="0"/>
              <a:t> Сверху</a:t>
            </a:r>
            <a:r>
              <a:rPr lang="ru-RU" baseline="0" dirty="0" smtClean="0"/>
              <a:t> зелено, снизу красно, в землю вросло.  4) Сто одёжек и все без застёжек Кто его раздевает, тот слёзы проливает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AA22-5F58-440B-A0F8-E64570EC60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Кто они по профессии?                       Строитель                артист                      </a:t>
            </a:r>
          </a:p>
          <a:p>
            <a:r>
              <a:rPr lang="ru-RU" sz="1600" dirty="0" smtClean="0"/>
              <a:t>                                                                           врач                        учитель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AA22-5F58-440B-A0F8-E64570EC60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ch949.edusite.ru/images/19_1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hance.ru/foto/wzbg03rqg.jpg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://anyutka.net/wp-content/uploads/2010/11/Image-64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img0.liveinternet.ru/images/attach/c/1/56/123/56123788_1267961948_1852384.jp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mediazavod.ru/system/pictures/images/000/053/299/1423966414/_.jpg?1285598764" TargetMode="External"/><Relationship Id="rId7" Type="http://schemas.openxmlformats.org/officeDocument/2006/relationships/hyperlink" Target="http://www.uprava-ivanovskoe.ru/userfiles/uchitel-pro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sertification.ru/news/doctor/images/1416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kp.ru/upimg/5a3e8f353c90697f8fa8aa939d18ebfb3dd46ab0/175293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4" y="4071942"/>
            <a:ext cx="8667781" cy="2500330"/>
          </a:xfrm>
        </p:spPr>
        <p:txBody>
          <a:bodyPr/>
          <a:lstStyle/>
          <a:p>
            <a:r>
              <a:rPr lang="ru-RU" sz="2000" dirty="0" smtClean="0"/>
              <a:t>                                Урок русского языка в 1 классе</a:t>
            </a:r>
          </a:p>
          <a:p>
            <a:r>
              <a:rPr lang="ru-RU" sz="2000" dirty="0" smtClean="0"/>
              <a:t>                       по учебнику С. В. </a:t>
            </a:r>
            <a:r>
              <a:rPr lang="ru-RU" sz="2000" dirty="0" err="1" smtClean="0"/>
              <a:t>Ломакович</a:t>
            </a:r>
            <a:r>
              <a:rPr lang="ru-RU" sz="2000" dirty="0" smtClean="0"/>
              <a:t>, Л. И. Тимченко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                  Козякова Е. В., учитель начальных                   </a:t>
            </a:r>
          </a:p>
          <a:p>
            <a:r>
              <a:rPr lang="ru-RU" sz="2000" dirty="0" smtClean="0"/>
              <a:t>                                                           классов  МОУ Воротынская средняя  </a:t>
            </a:r>
          </a:p>
          <a:p>
            <a:r>
              <a:rPr lang="ru-RU" sz="2000" dirty="0" smtClean="0"/>
              <a:t>                                                           школа                                           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Какие слова обозначают предметы?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Поработай в паре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Называй слова, которые отвечают на вопрос </a:t>
            </a:r>
            <a:r>
              <a:rPr lang="ru-RU" sz="1800" dirty="0" smtClean="0">
                <a:solidFill>
                  <a:srgbClr val="FF0000"/>
                </a:solidFill>
              </a:rPr>
              <a:t>что?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Картинка 10 из 124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85794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246174"/>
          </a:xfrm>
        </p:spPr>
        <p:txBody>
          <a:bodyPr/>
          <a:lstStyle/>
          <a:p>
            <a:pPr algn="ctr"/>
            <a:r>
              <a:rPr lang="ru-RU" dirty="0" smtClean="0"/>
              <a:t>Найди слова, обозначающие предметы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1             2               3            4       5</a:t>
            </a:r>
          </a:p>
          <a:p>
            <a:r>
              <a:rPr lang="ru-RU" dirty="0" smtClean="0"/>
              <a:t>Дети   собирали   осенью   грибы   и</a:t>
            </a:r>
          </a:p>
          <a:p>
            <a:r>
              <a:rPr lang="ru-RU" dirty="0" smtClean="0"/>
              <a:t>    6             7        8        9</a:t>
            </a:r>
          </a:p>
          <a:p>
            <a:r>
              <a:rPr lang="ru-RU" dirty="0" smtClean="0"/>
              <a:t>ягоды,   шишки   и   жёлуди.</a:t>
            </a:r>
          </a:p>
          <a:p>
            <a:r>
              <a:rPr lang="ru-RU" dirty="0" smtClean="0"/>
              <a:t>            1,3,4,6,7,9</a:t>
            </a:r>
          </a:p>
          <a:p>
            <a:r>
              <a:rPr lang="ru-RU" dirty="0" smtClean="0"/>
              <a:t>            2,5,8</a:t>
            </a:r>
          </a:p>
          <a:p>
            <a:r>
              <a:rPr lang="ru-RU" dirty="0" smtClean="0"/>
              <a:t>            2,5,7,9</a:t>
            </a:r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1357290" y="4000504"/>
            <a:ext cx="428628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357290" y="4643446"/>
            <a:ext cx="357190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357290" y="5214950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1                            3          4            6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Дети</a:t>
            </a:r>
            <a:r>
              <a:rPr lang="ru-RU" dirty="0" smtClean="0"/>
              <a:t>  собирали </a:t>
            </a:r>
            <a:r>
              <a:rPr lang="ru-RU" dirty="0" smtClean="0">
                <a:solidFill>
                  <a:srgbClr val="FF0000"/>
                </a:solidFill>
              </a:rPr>
              <a:t>осенью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грибы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ягоды,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7            9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шишки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жёлуди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</a:t>
            </a:r>
          </a:p>
          <a:p>
            <a:r>
              <a:rPr lang="ru-RU" dirty="0" smtClean="0"/>
              <a:t>                  </a:t>
            </a:r>
            <a:r>
              <a:rPr lang="ru-RU" sz="6000" dirty="0" smtClean="0"/>
              <a:t>1,3,4,6,7,9</a:t>
            </a:r>
          </a:p>
          <a:p>
            <a:endParaRPr lang="ru-RU" dirty="0" smtClean="0"/>
          </a:p>
          <a:p>
            <a:r>
              <a:rPr lang="ru-RU" dirty="0" smtClean="0"/>
              <a:t>               </a:t>
            </a:r>
            <a:endParaRPr lang="ru-RU" sz="6000" dirty="0" smtClean="0"/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1285852" y="4714884"/>
            <a:ext cx="1060704" cy="914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 чем познакомились сегодня на уроке?</a:t>
            </a:r>
          </a:p>
          <a:p>
            <a:endParaRPr lang="ru-RU" dirty="0" smtClean="0"/>
          </a:p>
          <a:p>
            <a:r>
              <a:rPr lang="ru-RU" dirty="0" smtClean="0"/>
              <a:t>Чему мы учились?</a:t>
            </a:r>
            <a:endParaRPr lang="ru-RU" dirty="0"/>
          </a:p>
        </p:txBody>
      </p:sp>
      <p:pic>
        <p:nvPicPr>
          <p:cNvPr id="33794" name="Picture 2" descr="http://www.chance.ru/foto/wzbg03rqg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389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black">
          <a:xfrm>
            <a:off x="442913" y="103188"/>
            <a:ext cx="8243887" cy="182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МОЛОДЦЫ!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561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</a:p>
        </p:txBody>
      </p:sp>
      <p:pic>
        <p:nvPicPr>
          <p:cNvPr id="5" name="Picture 4" descr="p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33956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Логическая разминка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Шифровальщик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9686964" cy="5400700"/>
          </a:xfrm>
        </p:spPr>
        <p:txBody>
          <a:bodyPr/>
          <a:lstStyle/>
          <a:p>
            <a:r>
              <a:rPr lang="ru-RU" dirty="0" smtClean="0"/>
              <a:t>А   Б  В   Е  И  Й   К  Л   М  О   П   Р    С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1   2   3   4   5  6   7   8   9  10  11  12   13</a:t>
            </a:r>
          </a:p>
          <a:p>
            <a:r>
              <a:rPr lang="ru-RU" dirty="0" smtClean="0"/>
              <a:t> Т   У     Х    </a:t>
            </a:r>
            <a:r>
              <a:rPr lang="ru-RU" dirty="0" err="1" smtClean="0"/>
              <a:t>ь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14  15   16  17</a:t>
            </a:r>
          </a:p>
          <a:p>
            <a:endParaRPr lang="ru-RU" dirty="0" smtClean="0"/>
          </a:p>
          <a:p>
            <a:r>
              <a:rPr lang="ru-RU" dirty="0" smtClean="0"/>
              <a:t>7  1  11  15  13  14  1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13  10  12  10  7  1</a:t>
            </a:r>
          </a:p>
          <a:p>
            <a:r>
              <a:rPr lang="ru-RU" dirty="0" smtClean="0"/>
              <a:t>9  10  12  7  10  3  17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11  4  14  15  16</a:t>
            </a:r>
          </a:p>
          <a:p>
            <a:r>
              <a:rPr lang="ru-RU" dirty="0" smtClean="0"/>
              <a:t>3  10  12  10  2  4  6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11  8  5  9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к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пуста                            с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ка</a:t>
            </a:r>
          </a:p>
          <a:p>
            <a:endParaRPr lang="ru-RU" sz="3600" dirty="0" smtClean="0"/>
          </a:p>
          <a:p>
            <a:r>
              <a:rPr lang="ru-RU" sz="3600" dirty="0" smtClean="0"/>
              <a:t>м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рковь                            п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тух</a:t>
            </a:r>
          </a:p>
          <a:p>
            <a:endParaRPr lang="ru-RU" sz="3600" dirty="0" smtClean="0"/>
          </a:p>
          <a:p>
            <a:r>
              <a:rPr lang="ru-RU" sz="3600" dirty="0" smtClean="0"/>
              <a:t>в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бей                            </a:t>
            </a:r>
            <a:r>
              <a:rPr lang="ru-RU" sz="3600" dirty="0" err="1" smtClean="0"/>
              <a:t>плим</a:t>
            </a:r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14884"/>
            <a:ext cx="54864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571636"/>
          </a:xfrm>
        </p:spPr>
        <p:txBody>
          <a:bodyPr/>
          <a:lstStyle/>
          <a:p>
            <a:r>
              <a:rPr lang="ru-RU" dirty="0" smtClean="0"/>
              <a:t>А я придумал слово,                      Вот прыгает и скачет</a:t>
            </a:r>
          </a:p>
          <a:p>
            <a:r>
              <a:rPr lang="ru-RU" dirty="0" smtClean="0"/>
              <a:t>Смешное слово –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/>
              <a:t>!</a:t>
            </a:r>
          </a:p>
          <a:p>
            <a:r>
              <a:rPr lang="ru-RU" dirty="0" smtClean="0"/>
              <a:t>Я повторяю снова:                         И ничего не значит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/>
              <a:t>!</a:t>
            </a:r>
            <a:r>
              <a:rPr lang="ru-RU" dirty="0" smtClean="0">
                <a:solidFill>
                  <a:srgbClr val="FF0000"/>
                </a:solidFill>
              </a:rPr>
              <a:t>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плим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И. </a:t>
            </a:r>
            <a:r>
              <a:rPr lang="ru-RU" dirty="0" err="1" smtClean="0"/>
              <a:t>Токмакова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tekina.ucoz.ru/nadin/nadin13/ghjk/coozzo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4533900" cy="2628901"/>
          </a:xfrm>
          <a:prstGeom prst="rect">
            <a:avLst/>
          </a:prstGeom>
          <a:noFill/>
        </p:spPr>
      </p:pic>
      <p:pic>
        <p:nvPicPr>
          <p:cNvPr id="24582" name="Picture 6" descr="mork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357694"/>
            <a:ext cx="4533900" cy="2628900"/>
          </a:xfrm>
          <a:prstGeom prst="rect">
            <a:avLst/>
          </a:prstGeom>
          <a:noFill/>
        </p:spPr>
      </p:pic>
      <p:pic>
        <p:nvPicPr>
          <p:cNvPr id="24588" name="Picture 12" descr="Картинка 28 из 114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28604"/>
            <a:ext cx="5076825" cy="3810000"/>
          </a:xfrm>
          <a:prstGeom prst="rect">
            <a:avLst/>
          </a:prstGeom>
          <a:noFill/>
        </p:spPr>
      </p:pic>
      <p:pic>
        <p:nvPicPr>
          <p:cNvPr id="24590" name="Picture 14" descr="Картинка 115 из 114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714620"/>
            <a:ext cx="383857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ediazavod.ru/system/pictures/images/000/053/299/1423966414/_.jpg?128559876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3048000" cy="2286001"/>
          </a:xfrm>
          <a:prstGeom prst="rect">
            <a:avLst/>
          </a:prstGeom>
          <a:noFill/>
        </p:spPr>
      </p:pic>
      <p:pic>
        <p:nvPicPr>
          <p:cNvPr id="26630" name="Picture 6" descr="Картинка 189 из 124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</p:spPr>
      </p:pic>
      <p:pic>
        <p:nvPicPr>
          <p:cNvPr id="26634" name="Picture 10" descr="Картинка 285 из 124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076825" cy="3381375"/>
          </a:xfrm>
          <a:prstGeom prst="rect">
            <a:avLst/>
          </a:prstGeom>
          <a:noFill/>
        </p:spPr>
      </p:pic>
      <p:pic>
        <p:nvPicPr>
          <p:cNvPr id="26636" name="Picture 12" descr="http://kp.ru/upimg/5a3e8f353c90697f8fa8aa939d18ebfb3dd46ab0/1752930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21429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Слова могут отвечать на вопрос </a:t>
            </a:r>
            <a:r>
              <a:rPr lang="ru-RU" dirty="0" smtClean="0">
                <a:solidFill>
                  <a:srgbClr val="FF0000"/>
                </a:solidFill>
              </a:rPr>
              <a:t>кто?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0000"/>
                </a:solidFill>
              </a:rPr>
              <a:t>что?  </a:t>
            </a:r>
          </a:p>
          <a:p>
            <a:r>
              <a:rPr lang="ru-RU" dirty="0" smtClean="0"/>
              <a:t>   О них говорят: они </a:t>
            </a:r>
            <a:r>
              <a:rPr lang="ru-RU" dirty="0" smtClean="0">
                <a:solidFill>
                  <a:srgbClr val="FF0000"/>
                </a:solidFill>
              </a:rPr>
              <a:t>обозначают предметы. </a:t>
            </a:r>
          </a:p>
          <a:p>
            <a:r>
              <a:rPr lang="ru-RU" dirty="0" smtClean="0"/>
              <a:t>  Будем обозначать эти слова так: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714744" y="4786322"/>
            <a:ext cx="1785950" cy="64294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429124" y="4857760"/>
            <a:ext cx="500066" cy="5000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«Кто больше?»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3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858</TotalTime>
  <Words>389</Words>
  <PresentationFormat>Экран (4:3)</PresentationFormat>
  <Paragraphs>101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Тема3</vt:lpstr>
      <vt:lpstr>Какие слова обозначают предметы?</vt:lpstr>
      <vt:lpstr>Логическая разминка</vt:lpstr>
      <vt:lpstr>Шифровальщик</vt:lpstr>
      <vt:lpstr>Проверь</vt:lpstr>
      <vt:lpstr>Слайд 5</vt:lpstr>
      <vt:lpstr>Слайд 6</vt:lpstr>
      <vt:lpstr>Слайд 7</vt:lpstr>
      <vt:lpstr>Правило</vt:lpstr>
      <vt:lpstr>Игра «Кто больше?»</vt:lpstr>
      <vt:lpstr>Поработай в паре</vt:lpstr>
      <vt:lpstr>Найди слова, обозначающие предметы</vt:lpstr>
      <vt:lpstr>Проверь</vt:lpstr>
      <vt:lpstr>Итог урока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73</cp:revision>
  <dcterms:created xsi:type="dcterms:W3CDTF">2011-02-21T13:54:40Z</dcterms:created>
  <dcterms:modified xsi:type="dcterms:W3CDTF">2013-01-26T14:24:53Z</dcterms:modified>
</cp:coreProperties>
</file>