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C585-F4BE-460E-A916-FABB61207B5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EE75-C150-441D-8A9B-6A5AF5365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C585-F4BE-460E-A916-FABB61207B5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EE75-C150-441D-8A9B-6A5AF5365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C585-F4BE-460E-A916-FABB61207B5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EE75-C150-441D-8A9B-6A5AF5365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C585-F4BE-460E-A916-FABB61207B5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EE75-C150-441D-8A9B-6A5AF5365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C585-F4BE-460E-A916-FABB61207B5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EE75-C150-441D-8A9B-6A5AF5365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C585-F4BE-460E-A916-FABB61207B5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EE75-C150-441D-8A9B-6A5AF5365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C585-F4BE-460E-A916-FABB61207B5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EE75-C150-441D-8A9B-6A5AF5365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C585-F4BE-460E-A916-FABB61207B5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EE75-C150-441D-8A9B-6A5AF5365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C585-F4BE-460E-A916-FABB61207B5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EE75-C150-441D-8A9B-6A5AF5365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C585-F4BE-460E-A916-FABB61207B5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EE75-C150-441D-8A9B-6A5AF5365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C585-F4BE-460E-A916-FABB61207B5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EE75-C150-441D-8A9B-6A5AF5365D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EC585-F4BE-460E-A916-FABB61207B5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9EE75-C150-441D-8A9B-6A5AF5365D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0829" y="2130425"/>
            <a:ext cx="4068394" cy="1470025"/>
          </a:xfrm>
        </p:spPr>
        <p:txBody>
          <a:bodyPr/>
          <a:lstStyle/>
          <a:p>
            <a:endParaRPr lang="ru-RU" sz="18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1624" y="3886200"/>
            <a:ext cx="3350441" cy="1752600"/>
          </a:xfrm>
        </p:spPr>
        <p:txBody>
          <a:bodyPr/>
          <a:lstStyle/>
          <a:p>
            <a:endParaRPr lang="ru-RU" sz="180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2000240"/>
            <a:ext cx="478634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Эму – необычная птица. Внешне Эму похож на страуса, но вместо перьев у него шерсть. А ещё Эму – это символ конкурса «Эрудит-марафон учащихся».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Наш Эму живёт в волшебной стране – Сказочной Австралии. В этой стране обитают удивительные звери и птицы. У Эму очень важная задача. Он помогает жителям Сказочной Австралии в их бедах. Неудивительно, что у него много друзей.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Рисунок 11" descr="страус в шляп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000108"/>
            <a:ext cx="221457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14282" y="1000108"/>
            <a:ext cx="471490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ourier New" pitchFamily="49" charset="0"/>
              </a:rPr>
              <a:t>Эрудит-Марафон Учащихся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ourier New" pitchFamily="49" charset="0"/>
              </a:rPr>
              <a:t>       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ourier New" pitchFamily="49" charset="0"/>
              </a:rPr>
              <a:t>«ЭМУ-Специалист 2011/2012»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РУССКИЙ ЯЗЫК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[ 4 класс ]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71472" y="0"/>
            <a:ext cx="785818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Соб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раться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, выт…рать,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расст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лать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, ум…рать, выл…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вать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, р..совать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Помоги Аноа определить, на какую букву похож дом Ехидны.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 ответе запиши найденную букву. 			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Ответ:________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607223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42910" y="428604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6.</a:t>
            </a:r>
            <a:r>
              <a:rPr lang="ru-RU" sz="3600" dirty="0"/>
              <a:t> Аноа примчался к дому Ехидны.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0034" y="0"/>
            <a:ext cx="84296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 её дверях Аноа видит записку: «Постучи столько раз, сколько звук «Ц» встречается в предложении».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Наша ученица цветочница Ехидна собирается отправиться в город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Питсбург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14282" y="3714752"/>
            <a:ext cx="81439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Помоги Аноа сосчитать все звуки «Ц».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 ответе запиши только число. 					Ответ: _____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7.</a:t>
            </a:r>
            <a:r>
              <a:rPr lang="ru-RU" sz="2400" dirty="0"/>
              <a:t> У Ехидны много линз и оправ. Она хочет соорудить из них очки для Сумчатого Крота. Но цветочница забыла, где главные, а где второстепенные детали очков. Аноа воскликнул: «Тут нет ничего сложного! Это как в предложениях!» Помоги Аноа вспомнить все члены предложения. </a:t>
            </a: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596" y="3071810"/>
            <a:ext cx="85725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Заполни вторую строку таблицы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1) Люблю 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вечер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золотой		                            А) Подлежащее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2) Дверь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тихонько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отворилась		                            Б) Дополнение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Три девицы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под окном пряли поздно вечерком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В) Определение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4) 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пойду пройдусь				</a:t>
            </a:r>
            <a:r>
              <a:rPr lang="ru-RU" b="1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Г) Сказуемое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5) Долго царевич по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дремучим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лесам пробирался	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Д) Обстоятельство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1" y="5357826"/>
          <a:ext cx="6286545" cy="610807"/>
        </p:xfrm>
        <a:graphic>
          <a:graphicData uri="http://schemas.openxmlformats.org/drawingml/2006/table">
            <a:tbl>
              <a:tblPr/>
              <a:tblGrid>
                <a:gridCol w="1109390"/>
                <a:gridCol w="1109390"/>
                <a:gridCol w="1109390"/>
                <a:gridCol w="1109390"/>
                <a:gridCol w="1848985"/>
              </a:tblGrid>
              <a:tr h="1079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Georgia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Georgia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Georgia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596" y="0"/>
            <a:ext cx="835824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8.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Ехидна быстро справилась со сборкой очков и отдала их Аноа. На обратном пути Аноа сказал: «Как быстро растут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под лучам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яркого солнца цветы у Ехидны! Или под лучей?.. Я запутался!» Помоги Аноа понять, какой падеж следует употребить в предложении?                                                  </a:t>
            </a:r>
            <a:r>
              <a:rPr lang="ru-RU" sz="2800" b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Напиш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и букву выбранного ответа.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А.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Творительный			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Б.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Предложный			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Именительный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Г.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Родительный			   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Д.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Винительный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9.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Наконец Аноа увидел Сумчатого Крота.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«Привет!» - крикнул Аноа.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«Аноа! Ты - грубиян! Нельзя так здороваться с пожилым зверем!» - ответил библиотекарь.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Помоги Аноа разобраться, где уместно произносить ту или иную фразу.                                                                                                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Заполни вторую строку таблицы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1) Привет! Сто лет тебя не видел! Как жизнь?	А) При покупке в магазине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2) Доброе утро, уважаемый(-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)		Б) При встрече с другом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3) Здравствуйте, дайте, пожалуйста… 		В) Тебе что-то дали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4) Пожалуйста, садитесь			Г) При встрече с учителем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5) Спасибо огромное!			</a:t>
            </a:r>
            <a:r>
              <a:rPr lang="ru-RU" sz="2000" dirty="0"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Д) В транспорт зашла бабушка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292" y="4643446"/>
          <a:ext cx="6000790" cy="1085914"/>
        </p:xfrm>
        <a:graphic>
          <a:graphicData uri="http://schemas.openxmlformats.org/drawingml/2006/table">
            <a:tbl>
              <a:tblPr/>
              <a:tblGrid>
                <a:gridCol w="1200158"/>
                <a:gridCol w="1200158"/>
                <a:gridCol w="1200158"/>
                <a:gridCol w="1200158"/>
                <a:gridCol w="1200158"/>
              </a:tblGrid>
              <a:tr h="1079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Georgia"/>
                          <a:ea typeface="Calibri"/>
                          <a:cs typeface="Times New Roman"/>
                        </a:rPr>
                        <a:t>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Georgia"/>
                          <a:ea typeface="Calibri"/>
                          <a:cs typeface="Times New Roman"/>
                        </a:rPr>
                        <a:t>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Georgia"/>
                          <a:ea typeface="Calibri"/>
                          <a:cs typeface="Times New Roman"/>
                        </a:rPr>
                        <a:t>5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42910" y="0"/>
            <a:ext cx="800105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10.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Извинившись перед Сумчатым Кротом, Аноа сказал: «Я твёрдо решил, что не буду больше грубить жителям Сказочной Австралии. Да! Мои слова тверды как никогда! Я даже знаю слова, в которых все буквы твёрдые!» Аноа назвал несколько таких слов, но не все оказались верными. Помоги ему разобраться, в каком слове все согласные твёрдые.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Напиш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и букву выбранного ответа.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А.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Дружить			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Б.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Трудолюбие			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Можешь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Г.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Верность			 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Д.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Извинение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0"/>
            <a:ext cx="835824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11.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Аноа отдал Сумчатому Кроту очки. Библиотекарь обрадовался! Он сказал: «Спасибо тебе, милый Аноа! Я знал, что ты встанешь на путь исправления! Бывают препятствия на пути, но ты с ними справишься! Держи хвост пистолетом!» Аноа не понял, что хотел сказать ему Сумчатый Крот. Объясни ему, что означает фразеологизм «Держать хвост пистолетом».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Обведи букву выбранного ответа.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А.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Всегда иметь прямой хвост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Б.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Идти только вперед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Не грустить, даже если существуют какие-то проблемы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Г.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Стараться всегда найти выход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Д.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Перебарывать свой страх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785786" y="0"/>
            <a:ext cx="814393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12.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«Я устал! Давай немного отдохнём?» - предложил Аноа. Он позвал тебя к себе домой, и по дороге загадал небольшую загадку. Ответ на загадку – определение дома Аноа.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Мой корень – синоним столице, там люди живут.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Приставка будет в слове «прибегут».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Суффикс цветом очень «красный»,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А окончание такое же как в слове «властный»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Отгадай это слово.                 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Запиши полученное слово в ответе.		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Ответ:____________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785786" y="0"/>
            <a:ext cx="807249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13.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По дороге к дому Аноа течёт река. На мосту стоит Динго: «Аноа! Тебя-то я и поджидаю! На этом переходе лежит одна неправильная дощечка. Об неё постоянно спотыкаются все звери. Найди её и замени! Эту дощечку можно назвать словом, в котором звуков больше чем букв». Помоги Аноа найти такое слово.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Обведи букву или буквы одного или нескольких подходящих ответов.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А.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мешать		               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Б.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деревянная		        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лишняя		                                       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Г.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мост		                                   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Д.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переход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image0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1" y="1142984"/>
            <a:ext cx="5929355" cy="49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57224" y="500042"/>
            <a:ext cx="707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 Сказочной Австралии жил пират Аноа. 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85011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14. </a:t>
            </a:r>
            <a:r>
              <a:rPr lang="ru-RU" sz="2800" dirty="0"/>
              <a:t>Когда Динго арестовал Аноа за пиратство, он запер все вещи преступника в сундук. Теперь срок общественных работ закончился. Аноа зашёл в офис шерифа Динго за своими вещами. </a:t>
            </a:r>
          </a:p>
        </p:txBody>
      </p:sp>
      <p:pic>
        <p:nvPicPr>
          <p:cNvPr id="32770" name="Picture 2" descr="image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71744"/>
            <a:ext cx="3786214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785786" y="0"/>
            <a:ext cx="7929618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Однако сундук с вещами Аноа заперт на кодовый замок. С момента ареста прошло уже много времени, и Динго забыл кодовое слово. Динго помнит следующее: «Код состоит из трёх букв. Это существительное, мужского рода и единственного числа. Оно служит окончанием первого и началом второго слова». Помоги Аноа разгадать код.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Каб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( ... )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ошко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 ответе запиши найденное слово.					Ответ: ____________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85794"/>
            <a:ext cx="7429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15.</a:t>
            </a:r>
            <a:r>
              <a:rPr lang="ru-RU" sz="3600" dirty="0"/>
              <a:t> Аноа исправился! Он собрал всех зверей Сказочной Австралии, чтобы извинится перед ними. Перед началом своего выступления, Аноа попросил тебя проверить его речь. В речи бывшего пирата оказались небольшие ошибки. Исправь их. Замени слова на подходящие по смыслу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57158" y="0"/>
            <a:ext cx="835824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Я бы хотел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подразниться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перед вами, жители Сказочной Австралии. Мне очень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весело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за свои плохие дела и проступки. За время исправительных работ, которые я выполнял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не честно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и правильно, я понял, что надо быть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ленивым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, добрым и верным к другим жителями. Я осознал, что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надо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грубить и обижать. Я обещаю с этого момента вести себя хорошо и всё время помогать тем, кто нуждается в помощи. Конечно же, я хотел сказать спасибо своему помощнику, который направлял меня на правильный путь. Спасибо тебе, мой юный друг!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Подразниться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			А) Стыдно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2) Весело				Б) Нельзя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3) Не честно				В) Трудолюбивым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4) Ленивым				Г) Извиниться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5) Надо				              Д) Добросовестно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3108" y="5715016"/>
          <a:ext cx="5357850" cy="814451"/>
        </p:xfrm>
        <a:graphic>
          <a:graphicData uri="http://schemas.openxmlformats.org/drawingml/2006/table">
            <a:tbl>
              <a:tblPr/>
              <a:tblGrid>
                <a:gridCol w="1071570"/>
                <a:gridCol w="1071570"/>
                <a:gridCol w="1071570"/>
                <a:gridCol w="1071570"/>
                <a:gridCol w="1071570"/>
              </a:tblGrid>
              <a:tr h="1079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Georgia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Georgia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Georgia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928662" y="5072074"/>
            <a:ext cx="75724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Заполни вторую строку таблицы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			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image0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714356"/>
            <a:ext cx="428624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857224" y="2000240"/>
            <a:ext cx="335758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Спасибо, что помог мне встать на путь исправления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14282" y="357167"/>
            <a:ext cx="850109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Однажды шериф Динго поймал разбойника. Наказание для пирата – общественные работы. Динго приказал Аноа помогать всем тем, кто нуждается в помощи. Эму знает, что ты специалист по русскому языку. Он просит тебя поработать воспитателем и приглядеть за Аноа. Помоги пирату встать на путь исправления.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В первый день исправительных работ Аноа должен сделать комплимент каждому жителю Сказочной Австралии. Но кроме слова «добрый» он ничего не может придумать. Помоги Аноа подобрать синонимы к слову «добрый».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Обведи букву выбранного ответа.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душевный,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добросердечный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  Б.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весёлый, энергичный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        В.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умный, красивый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	Г.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жадный, невежливый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Д.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тихий, скромный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image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6500858" cy="50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71472" y="428604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Наступил полдень, и Аноа решил вздремнуть в тени. Тут ему встретился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Тасманский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Дьявол.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42910" y="428604"/>
            <a:ext cx="778674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Тасманский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Дьявол решил подшутить над Аноа и сказал: «А знаешь что? Лучше всего спать под волшебным кустом! Чтобы найти его, надо крикнуть слово, в котором ударение падало бы только на третий слог!» Помоги Аноа крикнуть верное слово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Обведи букву выбранного ответа.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Щавель		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Красивее		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Баловаться		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Звонить 		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Завистник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58540" y="3218688"/>
          <a:ext cx="2280275" cy="518040"/>
        </p:xfrm>
        <a:graphic>
          <a:graphicData uri="http://schemas.openxmlformats.org/drawingml/2006/table">
            <a:tbl>
              <a:tblPr/>
              <a:tblGrid>
                <a:gridCol w="456055"/>
                <a:gridCol w="456055"/>
                <a:gridCol w="456055"/>
                <a:gridCol w="456055"/>
                <a:gridCol w="456055"/>
              </a:tblGrid>
              <a:tr h="25902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Georgia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2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928670"/>
            <a:ext cx="900115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Волшебный куст так и не появился... Аноа разозлился и решил перекусить. Он прибежал в кафе и начал делать заказ. Запыхавшись, Аноа не смог сформулировать предложение. Помоги ему выразить свою мысль и выстроить слова в предложении в правильном порядке.                                                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Заполни вторую строку таблицы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1) Глагол		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		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А) Котлет		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2) Местоимение				    Б) Двадцать пять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3) Числительное				     В) Принесите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4) Имя прилагательное			     Г) Мясных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5) Имя существительное 			     Д) Мне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5643578"/>
          <a:ext cx="5500725" cy="678688"/>
        </p:xfrm>
        <a:graphic>
          <a:graphicData uri="http://schemas.openxmlformats.org/drawingml/2006/table">
            <a:tbl>
              <a:tblPr/>
              <a:tblGrid>
                <a:gridCol w="1100145"/>
                <a:gridCol w="1100145"/>
                <a:gridCol w="1100145"/>
                <a:gridCol w="1100145"/>
                <a:gridCol w="1100145"/>
              </a:tblGrid>
              <a:tr h="1079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Georgia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Georgia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Georgia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28662" y="0"/>
            <a:ext cx="714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Во второй половине дня Аноа встретил библиотекаря Сумчатого Крота.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58" name="Picture 2" descr="image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00174"/>
            <a:ext cx="442915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0"/>
            <a:ext cx="81439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Сумчатый Крот забыл где-то свои очки и не может дочитать любимую книгу. Библиотекарь попросил Аноа почитать ему вслух. К сожалению, книга плохо пропечатана. В ней видны не все знаки препинания. Помоги Аноа правильно их расставить.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Красив лес в ранние осенние дни (1) На золотом фоне пожелтевшей листвы выделяются яркие (2) веселые пятна кленов и осин. Воздух легок и чист (3) и уже почти  замерзла река. Лес (4) наше богатство (5)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85720" y="3786190"/>
            <a:ext cx="8286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А)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		Б)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		В) не требует знака		Г)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!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		Д)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42844" y="4714885"/>
            <a:ext cx="85011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Calibri" pitchFamily="34" charset="0"/>
              </a:rPr>
              <a:t>Заполни вторую строку таблицы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			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Ответ: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14611" y="5429264"/>
          <a:ext cx="4929225" cy="610807"/>
        </p:xfrm>
        <a:graphic>
          <a:graphicData uri="http://schemas.openxmlformats.org/drawingml/2006/table">
            <a:tbl>
              <a:tblPr/>
              <a:tblGrid>
                <a:gridCol w="985845"/>
                <a:gridCol w="985845"/>
                <a:gridCol w="985845"/>
                <a:gridCol w="985845"/>
                <a:gridCol w="985845"/>
              </a:tblGrid>
              <a:tr h="1079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eorgia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Georgia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eorgia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714348" y="457200"/>
            <a:ext cx="778674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«Пока у Сумчатого Крота нет очков, мне так и придётся читать ему всё подряд. А у меня много своих дел!» - подумал Аноа. Нужно найти очки. Сумчатый Крот указал, что новые очки можно заказать у цветочницы Ехидны. Ехидна живёт в доме, похожем на одну из букв алфавита. Данная буква находится в корнях следующих слов: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1398</Words>
  <Application>Microsoft Office PowerPoint</Application>
  <PresentationFormat>Экран (4:3)</PresentationFormat>
  <Paragraphs>122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2012-02-01T12:44:00Z</dcterms:created>
  <dcterms:modified xsi:type="dcterms:W3CDTF">2012-02-01T13:42:42Z</dcterms:modified>
</cp:coreProperties>
</file>