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82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Педагогический проект «Мама, папа, я – дружная семья!»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Вид проекта – творческий</a:t>
            </a:r>
          </a:p>
          <a:p>
            <a:pPr algn="l"/>
            <a:r>
              <a:rPr lang="ru-RU" dirty="0" smtClean="0"/>
              <a:t>Продолжительность: долгосрочный</a:t>
            </a:r>
          </a:p>
          <a:p>
            <a:pPr algn="l"/>
            <a:r>
              <a:rPr lang="ru-RU" dirty="0" smtClean="0"/>
              <a:t>Участники проекта: дети старшей группы, родители, педагоги группы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простая это работа – </a:t>
            </a:r>
            <a:r>
              <a:rPr lang="ru-RU" dirty="0" err="1" smtClean="0"/>
              <a:t>портфолио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Содержимое 3" descr="P119127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Хорошо получилось!!!</a:t>
            </a:r>
            <a:endParaRPr lang="ru-RU" dirty="0"/>
          </a:p>
        </p:txBody>
      </p:sp>
      <p:pic>
        <p:nvPicPr>
          <p:cNvPr id="4" name="Содержимое 3" descr="P11912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Знакомтесь</a:t>
            </a:r>
            <a:r>
              <a:rPr lang="ru-RU" dirty="0" smtClean="0"/>
              <a:t> – это моя семья</a:t>
            </a:r>
            <a:endParaRPr lang="ru-RU" dirty="0"/>
          </a:p>
        </p:txBody>
      </p:sp>
      <p:pic>
        <p:nvPicPr>
          <p:cNvPr id="4" name="Содержимое 3" descr="P11912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Актуальность темы: воспитание детей, формирование личности ребёнка с первых лет его жизни – основная обязанность родителей. Семья влияет на ребёнка, приобщает его к окружающей жизни. Мы, взрослые, должны помочь понять значимость семьи, воспитывать у детей любовь и уважение к членам семьи, прививать детям чувство привязанности к семье и дому.  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6255488" cy="13620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Задачи:</a:t>
            </a:r>
            <a:br>
              <a:rPr lang="ru-RU" sz="2000" dirty="0" smtClean="0"/>
            </a:br>
            <a:r>
              <a:rPr lang="ru-RU" sz="2000" dirty="0" smtClean="0"/>
              <a:t>- формировать у детей представления о семье, профессии родителей.</a:t>
            </a:r>
            <a:br>
              <a:rPr lang="ru-RU" sz="2000" dirty="0" smtClean="0"/>
            </a:br>
            <a:r>
              <a:rPr lang="ru-RU" sz="2000" dirty="0" smtClean="0"/>
              <a:t>- воспитывать у детей любовь и уважение к членам семьи, учить проявлять заботу о родных людях</a:t>
            </a:r>
            <a:br>
              <a:rPr lang="ru-RU" sz="2000" dirty="0" smtClean="0"/>
            </a:br>
            <a:r>
              <a:rPr lang="ru-RU" sz="2000" dirty="0" smtClean="0"/>
              <a:t>- совершенствовать стиль партнёрских отношений.</a:t>
            </a:r>
            <a:br>
              <a:rPr lang="ru-RU" sz="2000" dirty="0" smtClean="0"/>
            </a:br>
            <a:r>
              <a:rPr lang="ru-RU" sz="2000" dirty="0" smtClean="0"/>
              <a:t>- развивать коммуникативные навыки детей</a:t>
            </a:r>
            <a:br>
              <a:rPr lang="ru-RU" sz="2000" dirty="0" smtClean="0"/>
            </a:br>
            <a:r>
              <a:rPr lang="ru-RU" sz="2000" dirty="0" smtClean="0"/>
              <a:t>- обогащать детско-родительские отношения опытом совместной творческой деятельности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428604"/>
            <a:ext cx="6255488" cy="743507"/>
          </a:xfrm>
        </p:spPr>
        <p:txBody>
          <a:bodyPr/>
          <a:lstStyle/>
          <a:p>
            <a:pPr algn="l"/>
            <a:r>
              <a:rPr lang="ru-RU" dirty="0" smtClean="0"/>
              <a:t>Цель: формировать у детей понятие «Семья»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Предполагаемый результат: </a:t>
            </a:r>
            <a:br>
              <a:rPr lang="ru-RU" sz="2000" dirty="0" smtClean="0"/>
            </a:br>
            <a:r>
              <a:rPr lang="ru-RU" sz="2000" dirty="0" smtClean="0"/>
              <a:t>1. знание детьми информации о своей семье</a:t>
            </a:r>
            <a:br>
              <a:rPr lang="ru-RU" sz="2000" dirty="0" smtClean="0"/>
            </a:br>
            <a:r>
              <a:rPr lang="ru-RU" sz="2000" dirty="0" smtClean="0"/>
              <a:t>2. понимание детьми значимости семьи в жизни каждого человека</a:t>
            </a:r>
            <a:br>
              <a:rPr lang="ru-RU" sz="2000" dirty="0" smtClean="0"/>
            </a:br>
            <a:r>
              <a:rPr lang="ru-RU" sz="2000" dirty="0" smtClean="0"/>
              <a:t>3. умение организовать сюжетно-ролевые игры на основе имеющихся знаний о семье</a:t>
            </a:r>
            <a:br>
              <a:rPr lang="ru-RU" sz="2000" dirty="0" smtClean="0"/>
            </a:br>
            <a:r>
              <a:rPr lang="ru-RU" sz="2000" dirty="0" smtClean="0"/>
              <a:t>4. проявление заботы и уважение ко всем членам семьи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3520440" cy="37687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Предварительная работа:</a:t>
            </a:r>
          </a:p>
          <a:p>
            <a:pPr>
              <a:buNone/>
            </a:pPr>
            <a:r>
              <a:rPr lang="ru-RU" sz="1600" dirty="0" smtClean="0"/>
              <a:t>Игровая деятельность</a:t>
            </a:r>
          </a:p>
          <a:p>
            <a:pPr>
              <a:buFontTx/>
              <a:buChar char="-"/>
            </a:pPr>
            <a:r>
              <a:rPr lang="ru-RU" sz="1600" dirty="0" smtClean="0"/>
              <a:t>Сюжетно ролевые игры «Семья», «День рождения», «Магазин», «Больница».</a:t>
            </a:r>
          </a:p>
          <a:p>
            <a:pPr>
              <a:buFontTx/>
              <a:buChar char="-"/>
            </a:pPr>
            <a:r>
              <a:rPr lang="ru-RU" sz="1600" dirty="0" smtClean="0"/>
              <a:t>Дидактические игры «Кем быть?», «Кому что нужно для работы», «Чьи детки?»</a:t>
            </a:r>
          </a:p>
          <a:p>
            <a:pPr>
              <a:buFontTx/>
              <a:buChar char="-"/>
            </a:pPr>
            <a:r>
              <a:rPr lang="ru-RU" sz="1600" dirty="0" smtClean="0"/>
              <a:t>Игры драматизации по сказкам «Красная шапочка», «Репка».</a:t>
            </a:r>
          </a:p>
          <a:p>
            <a:pPr>
              <a:buFontTx/>
              <a:buChar char="-"/>
            </a:pPr>
            <a:r>
              <a:rPr lang="ru-RU" sz="1600" dirty="0" smtClean="0"/>
              <a:t>Инсценировки «Три мамы», «Сказка для мамочки»</a:t>
            </a:r>
          </a:p>
          <a:p>
            <a:pPr>
              <a:buFontTx/>
              <a:buChar char="-"/>
            </a:pPr>
            <a:r>
              <a:rPr lang="ru-RU" sz="1600" dirty="0" smtClean="0"/>
              <a:t>Строительные игры «Мебель для дома»</a:t>
            </a:r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2357430"/>
            <a:ext cx="3520440" cy="37687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Познавательное развитие</a:t>
            </a:r>
          </a:p>
          <a:p>
            <a:pPr>
              <a:buFontTx/>
              <a:buChar char="-"/>
            </a:pPr>
            <a:r>
              <a:rPr lang="ru-RU" sz="1600" dirty="0" smtClean="0"/>
              <a:t>Тематические занятия «Права и обязанности в семье», «Моё имя»</a:t>
            </a:r>
          </a:p>
          <a:p>
            <a:pPr>
              <a:buFontTx/>
              <a:buChar char="-"/>
            </a:pPr>
            <a:r>
              <a:rPr lang="ru-RU" sz="1600" dirty="0" smtClean="0"/>
              <a:t>Знакомство с профессиями родителей</a:t>
            </a:r>
          </a:p>
          <a:p>
            <a:pPr>
              <a:buFontTx/>
              <a:buChar char="-"/>
            </a:pPr>
            <a:r>
              <a:rPr lang="ru-RU" sz="1600" dirty="0" smtClean="0"/>
              <a:t>Классификация (мебель, посуда, бытовая техника, продукты питания)</a:t>
            </a:r>
          </a:p>
          <a:p>
            <a:pPr>
              <a:buFontTx/>
              <a:buChar char="-"/>
            </a:pPr>
            <a:endParaRPr lang="ru-RU" sz="1600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Речевое развитие</a:t>
            </a:r>
          </a:p>
          <a:p>
            <a:pPr>
              <a:buFontTx/>
              <a:buChar char="-"/>
            </a:pPr>
            <a:r>
              <a:rPr lang="ru-RU" sz="1600" dirty="0" smtClean="0"/>
              <a:t>Составление творческих рассказов на тему «Моя семья»</a:t>
            </a:r>
          </a:p>
          <a:p>
            <a:pPr>
              <a:buFontTx/>
              <a:buChar char="-"/>
            </a:pPr>
            <a:r>
              <a:rPr lang="ru-RU" sz="1600" dirty="0" smtClean="0"/>
              <a:t>Чтение художественной литературы на тему «Семья»: сказки «Сестрица </a:t>
            </a:r>
            <a:r>
              <a:rPr lang="ru-RU" sz="1600" dirty="0" err="1" smtClean="0"/>
              <a:t>Алёнушка</a:t>
            </a:r>
            <a:r>
              <a:rPr lang="ru-RU" sz="1600" dirty="0" smtClean="0"/>
              <a:t> и братец Иванушка», «Гуси - лебеди», «Кукушка»</a:t>
            </a:r>
          </a:p>
          <a:p>
            <a:pPr>
              <a:buFontTx/>
              <a:buChar char="-"/>
            </a:pPr>
            <a:r>
              <a:rPr lang="ru-RU" sz="1600" dirty="0" smtClean="0"/>
              <a:t>Пословицы и поговорки о семье</a:t>
            </a:r>
          </a:p>
          <a:p>
            <a:pPr>
              <a:buFontTx/>
              <a:buChar char="-"/>
            </a:pPr>
            <a:r>
              <a:rPr lang="ru-RU" sz="1600" dirty="0" smtClean="0"/>
              <a:t>Беседы на тему «Кем работают мои родители»</a:t>
            </a:r>
          </a:p>
          <a:p>
            <a:pPr>
              <a:buNone/>
            </a:pPr>
            <a:r>
              <a:rPr lang="ru-RU" sz="1600" dirty="0" smtClean="0"/>
              <a:t>Продуктивная деятельность</a:t>
            </a:r>
          </a:p>
          <a:p>
            <a:pPr>
              <a:buFontTx/>
              <a:buChar char="-"/>
            </a:pPr>
            <a:r>
              <a:rPr lang="ru-RU" sz="1600" dirty="0" smtClean="0"/>
              <a:t>Рисование на темы «Моя семья», «Мамин портрет»</a:t>
            </a:r>
          </a:p>
          <a:p>
            <a:pPr>
              <a:buFontTx/>
              <a:buChar char="-"/>
            </a:pPr>
            <a:r>
              <a:rPr lang="ru-RU" sz="1600" dirty="0" smtClean="0"/>
              <a:t>Изготовление подарков для мам, пап, приглашений, открыток для членов семьи</a:t>
            </a:r>
          </a:p>
          <a:p>
            <a:pPr>
              <a:buFontTx/>
              <a:buChar char="-"/>
            </a:pPr>
            <a:r>
              <a:rPr lang="ru-RU" sz="1600" dirty="0" smtClean="0"/>
              <a:t>Выпуск газеты ко Дню матери, 8 марта, 23 февраля, 9 мая</a:t>
            </a:r>
          </a:p>
          <a:p>
            <a:pPr>
              <a:buNone/>
            </a:pPr>
            <a:r>
              <a:rPr lang="ru-RU" sz="1600" dirty="0" smtClean="0"/>
              <a:t>Работа с родителями</a:t>
            </a:r>
          </a:p>
          <a:p>
            <a:pPr>
              <a:buFontTx/>
              <a:buChar char="-"/>
            </a:pPr>
            <a:r>
              <a:rPr lang="ru-RU" sz="1600" dirty="0" smtClean="0"/>
              <a:t>Рассказы родителей о своей профессии</a:t>
            </a:r>
          </a:p>
          <a:p>
            <a:pPr>
              <a:buFontTx/>
              <a:buChar char="-"/>
            </a:pPr>
            <a:r>
              <a:rPr lang="ru-RU" sz="1600" dirty="0" smtClean="0"/>
              <a:t>Создание </a:t>
            </a:r>
            <a:r>
              <a:rPr lang="ru-RU" sz="1600" dirty="0" err="1" smtClean="0"/>
              <a:t>портфолио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ПРОДУКТ ПРОЕКТНОЙ ДЕЯТЕЛЬНОСТИ: создание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семьи</a:t>
            </a:r>
          </a:p>
          <a:p>
            <a:pPr>
              <a:buNone/>
            </a:pPr>
            <a:r>
              <a:rPr lang="ru-RU" sz="1600" dirty="0" smtClean="0"/>
              <a:t>ПРЕЗЕНТАЦИЯ ПРОЕКТА: </a:t>
            </a:r>
            <a:r>
              <a:rPr lang="ru-RU" sz="1600" dirty="0" err="1" smtClean="0"/>
              <a:t>мультемедийная</a:t>
            </a:r>
            <a:r>
              <a:rPr lang="ru-RU" sz="1600" dirty="0" smtClean="0"/>
              <a:t> презентация (демонстрация слайдов, доклад) </a:t>
            </a:r>
            <a:endParaRPr lang="ru-RU" sz="1600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наши любимые мамочки</a:t>
            </a:r>
            <a:endParaRPr lang="ru-RU" dirty="0"/>
          </a:p>
        </p:txBody>
      </p:sp>
      <p:pic>
        <p:nvPicPr>
          <p:cNvPr id="5" name="Содержимое 4" descr="P119126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1538" y="1571612"/>
            <a:ext cx="6381795" cy="4786346"/>
          </a:xfr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Цветик </a:t>
            </a:r>
            <a:r>
              <a:rPr lang="ru-RU" dirty="0" err="1" smtClean="0"/>
              <a:t>семицветик</a:t>
            </a:r>
            <a:endParaRPr lang="ru-RU" dirty="0"/>
          </a:p>
        </p:txBody>
      </p:sp>
      <p:pic>
        <p:nvPicPr>
          <p:cNvPr id="4" name="Содержимое 3" descr="P119126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мама самая </a:t>
            </a:r>
            <a:r>
              <a:rPr lang="ru-RU" dirty="0" err="1" smtClean="0"/>
              <a:t>самая</a:t>
            </a:r>
            <a:r>
              <a:rPr lang="ru-RU" dirty="0" smtClean="0"/>
              <a:t>!!!</a:t>
            </a:r>
            <a:endParaRPr lang="ru-RU" dirty="0"/>
          </a:p>
        </p:txBody>
      </p:sp>
      <p:pic>
        <p:nvPicPr>
          <p:cNvPr id="9" name="Содержимое 8" descr="P11912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10" name="Содержимое 9" descr="P119126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создаём </a:t>
            </a:r>
            <a:r>
              <a:rPr lang="ru-RU" dirty="0" err="1" smtClean="0"/>
              <a:t>портфолио</a:t>
            </a:r>
            <a:endParaRPr lang="ru-RU" dirty="0"/>
          </a:p>
        </p:txBody>
      </p:sp>
      <p:pic>
        <p:nvPicPr>
          <p:cNvPr id="4" name="Содержимое 3" descr="P119126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</TotalTime>
  <Words>346</Words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Педагогический проект «Мама, папа, я – дружная семья!»</vt:lpstr>
      <vt:lpstr>Слайд 2</vt:lpstr>
      <vt:lpstr>Задачи: - формировать у детей представления о семье, профессии родителей. - воспитывать у детей любовь и уважение к членам семьи, учить проявлять заботу о родных людях - совершенствовать стиль партнёрских отношений. - развивать коммуникативные навыки детей - обогащать детско-родительские отношения опытом совместной творческой деятельности</vt:lpstr>
      <vt:lpstr>Предполагаемый результат:  1. знание детьми информации о своей семье 2. понимание детьми значимости семьи в жизни каждого человека 3. умение организовать сюжетно-ролевые игры на основе имеющихся знаний о семье 4. проявление заботы и уважение ко всем членам семьи</vt:lpstr>
      <vt:lpstr>Слайд 5</vt:lpstr>
      <vt:lpstr>Это наши любимые мамочки</vt:lpstr>
      <vt:lpstr>Цветик семицветик</vt:lpstr>
      <vt:lpstr>Моя мама самая самая!!!</vt:lpstr>
      <vt:lpstr>Мы создаём портфолио</vt:lpstr>
      <vt:lpstr>Не простая это работа – портфолио!</vt:lpstr>
      <vt:lpstr>Хорошо получилось!!!</vt:lpstr>
      <vt:lpstr>Знакомтесь – это моя семья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«Мама, папа, я – дружная семия!»</dc:title>
  <dc:creator>KORR</dc:creator>
  <cp:lastModifiedBy>KORR</cp:lastModifiedBy>
  <cp:revision>6</cp:revision>
  <dcterms:created xsi:type="dcterms:W3CDTF">2011-12-08T16:56:55Z</dcterms:created>
  <dcterms:modified xsi:type="dcterms:W3CDTF">2011-12-08T17:58:01Z</dcterms:modified>
</cp:coreProperties>
</file>