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732" autoAdjust="0"/>
    <p:restoredTop sz="9466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D2269B-C3F9-4FFF-9752-D5304F3EE523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5A175D2-2479-4DCC-8E35-785A401C5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08051-6E30-4B26-8E5A-947F19AC61E5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28F6F-8294-49E3-9894-C60014CC8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6124F-C1D7-4DFB-935B-F9F348EB6E14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0650E-5FB3-4268-A14C-5AA6599253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233C4-AA46-4C3B-AF8F-4381C1200F03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43BD3-C1B3-4F82-83DC-DC79E52AE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4EF51-10BB-441E-BD1A-1D407C0BE6E5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1AC8A-78F8-4D55-A3E5-8E95F7F0C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52C03-1D45-4A72-BCF8-0B363E63D1A5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FCC71-806E-47AD-83E5-2E24114397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EAC9C-DB8A-43F0-B5B7-3E161EF4B912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D0FE7-C612-41E6-B00A-71DFA4C729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E566-2F9B-4CCE-A009-53BB3AB21DD1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72769-41C9-4D62-BFC0-D05C4651D0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07FD0-663C-4541-8460-295E7DC1B614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08165-3421-4317-A6A7-2F5DD10DE5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888E5-1D37-4FF4-962C-7850AAB49281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CDEC9-3665-4983-965D-DE36C2CDDA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9D5C-DCCB-4554-AD2E-A4A99F337A93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81BD-77C9-4312-BEB0-422D83A2B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FCAFE-E9AC-4D87-9FD9-6A687414D80B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5F500-D669-4177-9433-318E931C9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1607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44BBE6-B124-4947-9243-4305A11CAE61}" type="datetimeFigureOut">
              <a:rPr lang="ru-RU"/>
              <a:pPr>
                <a:defRPr/>
              </a:pPr>
              <a:t>10.09.2008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BDCFDB-8FE1-4C2E-BB00-48050F1873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1928802"/>
            <a:ext cx="8501122" cy="1928826"/>
          </a:xfrm>
          <a:prstGeom prst="rect">
            <a:avLst/>
          </a:prstGeom>
          <a:noFill/>
        </p:spPr>
        <p:txBody>
          <a:bodyPr>
            <a:prstTxWarp prst="textCanDown">
              <a:avLst>
                <a:gd name="adj" fmla="val 16470"/>
              </a:avLst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 Дикие и домашние животные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787900" y="4652963"/>
            <a:ext cx="3929063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002060"/>
                </a:solidFill>
              </a:rPr>
              <a:t>Учитель начальных классов</a:t>
            </a:r>
          </a:p>
          <a:p>
            <a:r>
              <a:rPr lang="ru-RU" sz="2000" b="1" i="1">
                <a:solidFill>
                  <a:srgbClr val="002060"/>
                </a:solidFill>
              </a:rPr>
              <a:t>ГОУ СОШ №139  Калининского района</a:t>
            </a:r>
          </a:p>
          <a:p>
            <a:r>
              <a:rPr lang="ru-RU" sz="2000" b="1" i="1">
                <a:solidFill>
                  <a:srgbClr val="002060"/>
                </a:solidFill>
              </a:rPr>
              <a:t>Андреева Марина Викторовна</a:t>
            </a:r>
          </a:p>
        </p:txBody>
      </p:sp>
      <p:pic>
        <p:nvPicPr>
          <p:cNvPr id="8" name="Рисунок 7" descr="1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3786190"/>
            <a:ext cx="3500462" cy="262534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4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214289"/>
            <a:ext cx="3429024" cy="236221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857232"/>
            <a:ext cx="5643602" cy="1107996"/>
          </a:xfrm>
          <a:prstGeom prst="rect">
            <a:avLst/>
          </a:prstGeom>
          <a:noFill/>
        </p:spPr>
        <p:txBody>
          <a:bodyPr wrap="none">
            <a:prstTxWarp prst="textCanDown">
              <a:avLst>
                <a:gd name="adj" fmla="val 8962"/>
              </a:avLst>
            </a:prstTxWarp>
            <a:spAutoFit/>
          </a:bodyPr>
          <a:lstStyle/>
          <a:p>
            <a:pPr>
              <a:defRPr/>
            </a:pPr>
            <a:r>
              <a:rPr lang="ru-RU" sz="66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Ресурсы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375" y="2643188"/>
            <a:ext cx="6283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2060"/>
                </a:solidFill>
              </a:rPr>
              <a:t> А. А. Плешаков «Мир вокруг нас»</a:t>
            </a:r>
            <a:endParaRPr lang="en-US" sz="2800" b="1" i="1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28688" y="3429000"/>
            <a:ext cx="7024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2060"/>
                </a:solidFill>
              </a:rPr>
              <a:t>Детская энциклопедия «Животные»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57250" y="4143375"/>
            <a:ext cx="4017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2060"/>
                </a:solidFill>
              </a:rPr>
              <a:t>Интернет  ресурсы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908" y="357166"/>
            <a:ext cx="9144000" cy="1322310"/>
          </a:xfrm>
          <a:prstGeom prst="rect">
            <a:avLst/>
          </a:prstGeom>
          <a:noFill/>
        </p:spPr>
        <p:txBody>
          <a:bodyPr anchorCtr="1">
            <a:prstTxWarp prst="textCanDown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 Содержание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8688" y="2071688"/>
            <a:ext cx="38068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1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  <a:hlinkClick r:id="rId2" action="ppaction://hlinksldjump"/>
              </a:rPr>
              <a:t>Дикие животные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88" y="2857500"/>
            <a:ext cx="4565650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2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  <a:hlinkClick r:id="rId3" action="ppaction://hlinksldjump"/>
              </a:rPr>
              <a:t>Домашние животные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88" y="3571875"/>
            <a:ext cx="392271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3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  <a:hlinkClick r:id="rId4" action="ppaction://hlinksldjump"/>
              </a:rPr>
              <a:t>Домашние  птицы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88" y="4286250"/>
            <a:ext cx="59531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4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  <a:hlinkClick r:id="rId5" action="ppaction://hlinksldjump"/>
              </a:rPr>
              <a:t>Польза  домашних животных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50" y="5000625"/>
            <a:ext cx="2554288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5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  <a:hlinkClick r:id="rId6" action="ppaction://hlinksldjump"/>
              </a:rPr>
              <a:t>Викторина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изентация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214290"/>
            <a:ext cx="3567114" cy="3200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 descr="DSCF3183_n_s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3714752"/>
            <a:ext cx="3553657" cy="25717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0fe0301d045306938d8feb99da39ace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214290"/>
            <a:ext cx="3791970" cy="292895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002_093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00034" y="3500438"/>
            <a:ext cx="3810000" cy="2819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45a6f122e183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2857487" y="1928802"/>
            <a:ext cx="3595713" cy="2696784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1214414" y="1857364"/>
            <a:ext cx="6572296" cy="28007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Дикие животные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7188" y="285750"/>
            <a:ext cx="84296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b="1" i="1">
                <a:solidFill>
                  <a:schemeClr val="tx2"/>
                </a:solidFill>
                <a:latin typeface="Calibri" pitchFamily="34" charset="0"/>
              </a:rPr>
              <a:t>Дикие животные сами добывают для себя пищу, защищаются от врагов и непогоды, сами устраивают себе жильё, выводят потомство.</a:t>
            </a:r>
          </a:p>
          <a:p>
            <a:pPr algn="l"/>
            <a:endParaRPr lang="ru-RU" sz="3200" b="1" i="1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5124" name="Picture 4" descr="медведь в берлшог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00438"/>
            <a:ext cx="3429024" cy="257176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5" name="Picture 5" descr="лиса с лисят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071678"/>
            <a:ext cx="3078159" cy="2565403"/>
          </a:xfrm>
          <a:prstGeom prst="snip2DiagRect">
            <a:avLst>
              <a:gd name="adj1" fmla="val 4693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75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75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396_sobaka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9899" y="3357542"/>
            <a:ext cx="3623667" cy="285752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8" name="Picture 4" descr="овц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333375"/>
            <a:ext cx="3059113" cy="305911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9" name="Picture 5" descr="свинья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6463" y="3789363"/>
            <a:ext cx="3635375" cy="26019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50" name="Picture 6" descr="лошадь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0034" y="357166"/>
            <a:ext cx="3810000" cy="24542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52" name="Picture 8" descr="корова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00338" y="620713"/>
            <a:ext cx="3571875" cy="47625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57158" y="2071678"/>
            <a:ext cx="835980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88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Домашние животные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28625" y="428625"/>
            <a:ext cx="73437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800" b="1" i="1">
                <a:solidFill>
                  <a:schemeClr val="accent1"/>
                </a:solidFill>
              </a:rPr>
              <a:t>Домашних животных разводят люди. Они кормят и защищают их, строят для них жилища,</a:t>
            </a:r>
            <a:r>
              <a:rPr lang="ru-RU" b="1" i="1">
                <a:solidFill>
                  <a:schemeClr val="accent1"/>
                </a:solidFill>
              </a:rPr>
              <a:t> </a:t>
            </a:r>
            <a:r>
              <a:rPr lang="ru-RU" sz="2800" b="1" i="1">
                <a:solidFill>
                  <a:schemeClr val="accent1"/>
                </a:solidFill>
              </a:rPr>
              <a:t>заботятся об их потомстве.</a:t>
            </a:r>
          </a:p>
          <a:p>
            <a:pPr algn="l"/>
            <a:endParaRPr lang="ru-RU" sz="2800" b="1" i="1">
              <a:solidFill>
                <a:schemeClr val="accent1"/>
              </a:solidFill>
            </a:endParaRPr>
          </a:p>
        </p:txBody>
      </p:sp>
      <p:pic>
        <p:nvPicPr>
          <p:cNvPr id="24" name="Рисунок 23" descr="собак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472" y="2857496"/>
            <a:ext cx="3071834" cy="328614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1" name="Рисунок 30" descr="p1397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857496"/>
            <a:ext cx="3595686" cy="312420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2" name="Управляющая кнопка: домой 31">
            <a:hlinkClick r:id="rId4" action="ppaction://hlinksldjump" highlightClick="1"/>
          </p:cNvPr>
          <p:cNvSpPr/>
          <p:nvPr/>
        </p:nvSpPr>
        <p:spPr>
          <a:xfrm>
            <a:off x="8358188" y="6215063"/>
            <a:ext cx="785812" cy="642937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1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гуси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4942" y="3714752"/>
            <a:ext cx="3382963" cy="259238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486" name="Picture 6" descr="индюки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0800000" flipH="1" flipV="1">
            <a:off x="5214942" y="357166"/>
            <a:ext cx="3382963" cy="254158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487" name="Picture 7" descr="куры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1472" y="357166"/>
            <a:ext cx="3455987" cy="257333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утки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28596" y="3714752"/>
            <a:ext cx="3424440" cy="25717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57224" y="2143116"/>
            <a:ext cx="778674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80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Домашние птицы</a:t>
            </a:r>
          </a:p>
        </p:txBody>
      </p:sp>
      <p:sp>
        <p:nvSpPr>
          <p:cNvPr id="8" name="Управляющая кнопка: домой 7">
            <a:hlinkClick r:id="rId6" action="ppaction://hlinksldjump" highlightClick="1"/>
          </p:cNvPr>
          <p:cNvSpPr/>
          <p:nvPr/>
        </p:nvSpPr>
        <p:spPr>
          <a:xfrm>
            <a:off x="8501063" y="6286500"/>
            <a:ext cx="642937" cy="571500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71550" y="765175"/>
            <a:ext cx="71294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accent1"/>
                </a:solidFill>
              </a:rPr>
              <a:t>Какую пользу приносят домашние животные человеку?</a:t>
            </a:r>
          </a:p>
        </p:txBody>
      </p:sp>
      <p:pic>
        <p:nvPicPr>
          <p:cNvPr id="4" name="Рисунок 3" descr="корова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071678"/>
            <a:ext cx="2066263" cy="203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5813" y="3929063"/>
            <a:ext cx="1695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002060"/>
                </a:solidFill>
              </a:rPr>
              <a:t>молоко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57250" y="4572000"/>
            <a:ext cx="1350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002060"/>
                </a:solidFill>
              </a:rPr>
              <a:t>мясо</a:t>
            </a:r>
          </a:p>
        </p:txBody>
      </p:sp>
      <p:pic>
        <p:nvPicPr>
          <p:cNvPr id="14" name="Рисунок 13" descr="90_small_114209454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643306" y="2000240"/>
            <a:ext cx="1928826" cy="20592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29063" y="4143375"/>
            <a:ext cx="2074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002060"/>
                </a:solidFill>
              </a:rPr>
              <a:t>шерсть</a:t>
            </a:r>
          </a:p>
        </p:txBody>
      </p:sp>
      <p:pic>
        <p:nvPicPr>
          <p:cNvPr id="17" name="Рисунок 16" descr="куры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143636" y="2000240"/>
            <a:ext cx="2329209" cy="2000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58000" y="4000500"/>
            <a:ext cx="1163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002060"/>
                </a:solidFill>
              </a:rPr>
              <a:t>яйца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858000" y="4643438"/>
            <a:ext cx="1208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002060"/>
                </a:solidFill>
              </a:rPr>
              <a:t>мясо</a:t>
            </a:r>
          </a:p>
        </p:txBody>
      </p:sp>
      <p:sp>
        <p:nvSpPr>
          <p:cNvPr id="20" name="Управляющая кнопка: домой 19">
            <a:hlinkClick r:id="rId5" action="ppaction://hlinksldjump" highlightClick="1"/>
          </p:cNvPr>
          <p:cNvSpPr/>
          <p:nvPr/>
        </p:nvSpPr>
        <p:spPr>
          <a:xfrm>
            <a:off x="8501063" y="6286500"/>
            <a:ext cx="642937" cy="571500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6" grpId="0"/>
      <p:bldP spid="8" grpId="0"/>
      <p:bldP spid="15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357166"/>
            <a:ext cx="6715172" cy="1107996"/>
          </a:xfrm>
          <a:prstGeom prst="rect">
            <a:avLst/>
          </a:prstGeom>
          <a:noFill/>
        </p:spPr>
        <p:txBody>
          <a:bodyPr>
            <a:prstTxWarp prst="textCanDown">
              <a:avLst/>
            </a:prstTxWarp>
            <a:spAutoFit/>
          </a:bodyPr>
          <a:lstStyle/>
          <a:p>
            <a:pPr>
              <a:defRPr/>
            </a:pPr>
            <a:r>
              <a:rPr lang="ru-RU" sz="66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Викторина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38" y="1571625"/>
            <a:ext cx="5535612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</a:rPr>
              <a:t>Какое животное лишнее?</a:t>
            </a:r>
          </a:p>
        </p:txBody>
      </p:sp>
      <p:pic>
        <p:nvPicPr>
          <p:cNvPr id="28" name="Рисунок 27" descr="DSCF3183_n_st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643042" y="2285992"/>
            <a:ext cx="2485523" cy="18573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0" name="Рисунок 29" descr="______15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29190" y="4500570"/>
            <a:ext cx="2428892" cy="183117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3" name="Рисунок 32" descr="lisa-XX2XX-1124730702-751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857752" y="2214554"/>
            <a:ext cx="2476518" cy="18573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6" name="Рисунок 35" descr="lдобыча пищи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500166" y="4572008"/>
            <a:ext cx="2571768" cy="17145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7" name="Управляющая кнопка: домой 36">
            <a:hlinkClick r:id="rId6" action="ppaction://hlinksldjump" highlightClick="1"/>
          </p:cNvPr>
          <p:cNvSpPr/>
          <p:nvPr/>
        </p:nvSpPr>
        <p:spPr>
          <a:xfrm>
            <a:off x="8501063" y="6286500"/>
            <a:ext cx="642937" cy="571500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</TotalTime>
  <Words>119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jj</dc:creator>
  <cp:lastModifiedBy>1</cp:lastModifiedBy>
  <cp:revision>92</cp:revision>
  <dcterms:created xsi:type="dcterms:W3CDTF">2008-06-23T08:23:27Z</dcterms:created>
  <dcterms:modified xsi:type="dcterms:W3CDTF">2008-09-10T16:00:01Z</dcterms:modified>
</cp:coreProperties>
</file>