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17.08.2012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17.08.2012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17.08.2012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17.08.2012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17.08.2012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17.08.2012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17.08.2012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17.08.2012</a:t>
            </a:fld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17.08.2012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17.08.2012</a:t>
            </a:fld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17.08.2012</a:t>
            </a:fld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17.08.2012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3108" y="2428868"/>
            <a:ext cx="6172200" cy="1894362"/>
          </a:xfrm>
        </p:spPr>
        <p:txBody>
          <a:bodyPr/>
          <a:lstStyle/>
          <a:p>
            <a:r>
              <a:rPr lang="ru-RU" dirty="0" smtClean="0"/>
              <a:t>Если хочешь быть здоров, закаляйся!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ru-RU" sz="1400" dirty="0" err="1" smtClean="0">
                <a:solidFill>
                  <a:schemeClr val="accent2">
                    <a:lumMod val="75000"/>
                  </a:schemeClr>
                </a:solidFill>
              </a:rPr>
              <a:t>Безверхняя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</a:rPr>
              <a:t> Светлана Владиславовна,</a:t>
            </a:r>
          </a:p>
          <a:p>
            <a:pPr algn="r"/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</a:rPr>
              <a:t>учитель начальных классов</a:t>
            </a:r>
          </a:p>
          <a:p>
            <a:pPr algn="r"/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</a:rPr>
              <a:t>МБОУ «</a:t>
            </a:r>
            <a:r>
              <a:rPr lang="ru-RU" sz="1400" dirty="0" err="1" smtClean="0">
                <a:solidFill>
                  <a:schemeClr val="accent2">
                    <a:lumMod val="75000"/>
                  </a:schemeClr>
                </a:solidFill>
              </a:rPr>
              <a:t>Пустомержская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</a:rPr>
              <a:t> СОШ»</a:t>
            </a:r>
          </a:p>
          <a:p>
            <a:pPr algn="r"/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</a:rPr>
              <a:t>2012г.</a:t>
            </a:r>
            <a:endParaRPr lang="ru-RU" sz="1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Закаливание носоглотки</a:t>
            </a:r>
            <a:endParaRPr lang="ru-RU" b="1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6686568" cy="1900238"/>
          </a:xfrm>
        </p:spPr>
        <p:txBody>
          <a:bodyPr/>
          <a:lstStyle/>
          <a:p>
            <a:r>
              <a:rPr lang="ru-RU" dirty="0" smtClean="0">
                <a:solidFill>
                  <a:schemeClr val="tx2"/>
                </a:solidFill>
              </a:rPr>
              <a:t>полоскание горла прохладной, а затем холодной водой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11" name="Содержимое 10" descr="zak1.gif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2214546" y="3786190"/>
            <a:ext cx="3657600" cy="244101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Обливание стоп</a:t>
            </a:r>
            <a:endParaRPr lang="ru-RU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ru-RU" dirty="0" smtClean="0"/>
              <a:t> Ноги погружают в ведро или таз с водой. Начальная </a:t>
            </a:r>
            <a:r>
              <a:rPr lang="en-US" dirty="0" smtClean="0"/>
              <a:t>t-</a:t>
            </a:r>
            <a:r>
              <a:rPr lang="ru-RU" dirty="0" smtClean="0"/>
              <a:t> 30- 28 градусов.</a:t>
            </a:r>
          </a:p>
          <a:p>
            <a:r>
              <a:rPr lang="ru-RU" dirty="0" smtClean="0"/>
              <a:t>Через каждые 10 дней , ее снижают на 1-2 градусов  до конечной </a:t>
            </a:r>
            <a:r>
              <a:rPr lang="en-US" dirty="0" smtClean="0"/>
              <a:t>t-</a:t>
            </a:r>
            <a:r>
              <a:rPr lang="ru-RU" dirty="0" smtClean="0"/>
              <a:t>воды 15-13 градусов.</a:t>
            </a:r>
            <a:endParaRPr lang="ru-RU" dirty="0"/>
          </a:p>
        </p:txBody>
      </p:sp>
      <p:pic>
        <p:nvPicPr>
          <p:cNvPr id="7" name="Содержимое 6" descr="20080804175750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857250" y="2938462"/>
            <a:ext cx="2857500" cy="18954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Обливание водой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/>
                </a:solidFill>
              </a:rPr>
              <a:t>Начальная </a:t>
            </a:r>
            <a:r>
              <a:rPr lang="en-US" dirty="0" smtClean="0">
                <a:solidFill>
                  <a:schemeClr val="tx2"/>
                </a:solidFill>
              </a:rPr>
              <a:t>t +30 </a:t>
            </a:r>
            <a:r>
              <a:rPr lang="ru-RU" dirty="0" smtClean="0">
                <a:solidFill>
                  <a:schemeClr val="tx2"/>
                </a:solidFill>
              </a:rPr>
              <a:t>градусов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Снижают температуру каждые 10 дней</a:t>
            </a:r>
          </a:p>
          <a:p>
            <a:endParaRPr lang="ru-RU" dirty="0"/>
          </a:p>
        </p:txBody>
      </p:sp>
      <p:pic>
        <p:nvPicPr>
          <p:cNvPr id="5" name="Содержимое 4" descr="baby_water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4586381" y="1600200"/>
            <a:ext cx="3025588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Хождение босиком</a:t>
            </a:r>
            <a:endParaRPr lang="ru-RU" b="1" dirty="0"/>
          </a:p>
        </p:txBody>
      </p:sp>
      <p:pic>
        <p:nvPicPr>
          <p:cNvPr id="5" name="Содержимое 4" descr="35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500034" y="2857496"/>
            <a:ext cx="3657600" cy="2551176"/>
          </a:xfrm>
        </p:spPr>
      </p:pic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ru-RU" dirty="0" smtClean="0"/>
              <a:t>Можно применять с поздней весны до осени. </a:t>
            </a:r>
          </a:p>
          <a:p>
            <a:r>
              <a:rPr lang="ru-RU" dirty="0" smtClean="0"/>
              <a:t>Полезно ходить босиком по росе, после дождя, по воде.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Закаливание паром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Рекомендуется делать не более 2 заходов по 5 мин при температуре не выше 60-70 °С. </a:t>
            </a:r>
          </a:p>
          <a:p>
            <a:r>
              <a:rPr lang="ru-RU" dirty="0" smtClean="0"/>
              <a:t>После парной рекомендуется принимать не холодный, а теплый душ.</a:t>
            </a:r>
            <a:endParaRPr lang="ru-RU" dirty="0"/>
          </a:p>
        </p:txBody>
      </p:sp>
      <p:pic>
        <p:nvPicPr>
          <p:cNvPr id="5" name="Содержимое 4" descr="x_13709155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4384675" y="1600200"/>
            <a:ext cx="3429000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500034" y="357166"/>
            <a:ext cx="3657600" cy="5786446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tx2"/>
                </a:solidFill>
              </a:rPr>
              <a:t>Закаляйся,</a:t>
            </a:r>
            <a:br>
              <a:rPr lang="ru-RU" sz="2000" dirty="0" smtClean="0">
                <a:solidFill>
                  <a:schemeClr val="tx2"/>
                </a:solidFill>
              </a:rPr>
            </a:br>
            <a:r>
              <a:rPr lang="ru-RU" sz="2000" dirty="0" smtClean="0">
                <a:solidFill>
                  <a:schemeClr val="tx2"/>
                </a:solidFill>
              </a:rPr>
              <a:t>Если хочешь быть здоров,</a:t>
            </a:r>
            <a:br>
              <a:rPr lang="ru-RU" sz="2000" dirty="0" smtClean="0">
                <a:solidFill>
                  <a:schemeClr val="tx2"/>
                </a:solidFill>
              </a:rPr>
            </a:br>
            <a:r>
              <a:rPr lang="ru-RU" sz="2000" dirty="0" smtClean="0">
                <a:solidFill>
                  <a:schemeClr val="tx2"/>
                </a:solidFill>
              </a:rPr>
              <a:t>Постарайся</a:t>
            </a:r>
            <a:br>
              <a:rPr lang="ru-RU" sz="2000" dirty="0" smtClean="0">
                <a:solidFill>
                  <a:schemeClr val="tx2"/>
                </a:solidFill>
              </a:rPr>
            </a:br>
            <a:r>
              <a:rPr lang="ru-RU" sz="2000" dirty="0" smtClean="0">
                <a:solidFill>
                  <a:schemeClr val="tx2"/>
                </a:solidFill>
              </a:rPr>
              <a:t>Позабыть про докторов.</a:t>
            </a:r>
            <a:br>
              <a:rPr lang="ru-RU" sz="2000" dirty="0" smtClean="0">
                <a:solidFill>
                  <a:schemeClr val="tx2"/>
                </a:solidFill>
              </a:rPr>
            </a:br>
            <a:r>
              <a:rPr lang="ru-RU" sz="2000" dirty="0" smtClean="0">
                <a:solidFill>
                  <a:schemeClr val="tx2"/>
                </a:solidFill>
              </a:rPr>
              <a:t>Водой холодной обливайся,</a:t>
            </a:r>
            <a:br>
              <a:rPr lang="ru-RU" sz="2000" dirty="0" smtClean="0">
                <a:solidFill>
                  <a:schemeClr val="tx2"/>
                </a:solidFill>
              </a:rPr>
            </a:br>
            <a:r>
              <a:rPr lang="ru-RU" sz="2000" dirty="0" smtClean="0">
                <a:solidFill>
                  <a:schemeClr val="tx2"/>
                </a:solidFill>
              </a:rPr>
              <a:t>Если хочешь быть здоров!</a:t>
            </a:r>
            <a:br>
              <a:rPr lang="ru-RU" sz="2000" dirty="0" smtClean="0">
                <a:solidFill>
                  <a:schemeClr val="tx2"/>
                </a:solidFill>
              </a:rPr>
            </a:br>
            <a:r>
              <a:rPr lang="ru-RU" sz="2000" dirty="0" smtClean="0">
                <a:solidFill>
                  <a:schemeClr val="tx2"/>
                </a:solidFill>
              </a:rPr>
              <a:t/>
            </a:r>
            <a:br>
              <a:rPr lang="ru-RU" sz="2000" dirty="0" smtClean="0">
                <a:solidFill>
                  <a:schemeClr val="tx2"/>
                </a:solidFill>
              </a:rPr>
            </a:br>
            <a:r>
              <a:rPr lang="ru-RU" sz="2000" dirty="0" smtClean="0">
                <a:solidFill>
                  <a:schemeClr val="tx2"/>
                </a:solidFill>
              </a:rPr>
              <a:t>Нам полезней</a:t>
            </a:r>
            <a:br>
              <a:rPr lang="ru-RU" sz="2000" dirty="0" smtClean="0">
                <a:solidFill>
                  <a:schemeClr val="tx2"/>
                </a:solidFill>
              </a:rPr>
            </a:br>
            <a:r>
              <a:rPr lang="ru-RU" sz="2000" dirty="0" smtClean="0">
                <a:solidFill>
                  <a:schemeClr val="tx2"/>
                </a:solidFill>
              </a:rPr>
              <a:t>Солнце, воздух и вода,</a:t>
            </a:r>
            <a:br>
              <a:rPr lang="ru-RU" sz="2000" dirty="0" smtClean="0">
                <a:solidFill>
                  <a:schemeClr val="tx2"/>
                </a:solidFill>
              </a:rPr>
            </a:br>
            <a:r>
              <a:rPr lang="ru-RU" sz="2000" dirty="0" smtClean="0">
                <a:solidFill>
                  <a:schemeClr val="tx2"/>
                </a:solidFill>
              </a:rPr>
              <a:t>От болезней</a:t>
            </a:r>
            <a:br>
              <a:rPr lang="ru-RU" sz="2000" dirty="0" smtClean="0">
                <a:solidFill>
                  <a:schemeClr val="tx2"/>
                </a:solidFill>
              </a:rPr>
            </a:br>
            <a:r>
              <a:rPr lang="ru-RU" sz="2000" dirty="0" smtClean="0">
                <a:solidFill>
                  <a:schemeClr val="tx2"/>
                </a:solidFill>
              </a:rPr>
              <a:t>Помогают нам всегда.</a:t>
            </a:r>
            <a:br>
              <a:rPr lang="ru-RU" sz="2000" dirty="0" smtClean="0">
                <a:solidFill>
                  <a:schemeClr val="tx2"/>
                </a:solidFill>
              </a:rPr>
            </a:br>
            <a:r>
              <a:rPr lang="ru-RU" sz="2000" dirty="0" smtClean="0">
                <a:solidFill>
                  <a:schemeClr val="tx2"/>
                </a:solidFill>
              </a:rPr>
              <a:t>От всех болезней нам полезней –</a:t>
            </a:r>
            <a:br>
              <a:rPr lang="ru-RU" sz="2000" dirty="0" smtClean="0">
                <a:solidFill>
                  <a:schemeClr val="tx2"/>
                </a:solidFill>
              </a:rPr>
            </a:br>
            <a:r>
              <a:rPr lang="ru-RU" sz="2000" dirty="0" smtClean="0">
                <a:solidFill>
                  <a:schemeClr val="tx2"/>
                </a:solidFill>
              </a:rPr>
              <a:t>Солнце, воздух и вода!</a:t>
            </a:r>
            <a:br>
              <a:rPr lang="ru-RU" sz="2000" dirty="0" smtClean="0">
                <a:solidFill>
                  <a:schemeClr val="tx2"/>
                </a:solidFill>
              </a:rPr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17" name="Содержимое 16" descr="DvornikovaZHenya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4500562" y="571480"/>
            <a:ext cx="3241477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Почему люди простужаются?</a:t>
            </a:r>
            <a:endParaRPr lang="ru-RU" b="1" dirty="0"/>
          </a:p>
        </p:txBody>
      </p:sp>
      <p:pic>
        <p:nvPicPr>
          <p:cNvPr id="4" name="Содержимое 3" descr="61938243_sick1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754187" y="1600200"/>
            <a:ext cx="4873625" cy="48736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5984" y="4071942"/>
            <a:ext cx="6172200" cy="205359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Закаливание</a:t>
            </a:r>
            <a:r>
              <a:rPr lang="ru-RU" dirty="0" smtClean="0"/>
              <a:t> – это тренировка, помогающая организму сопротивляться неблагоприятным условиям</a:t>
            </a:r>
            <a:endParaRPr lang="ru-RU" dirty="0"/>
          </a:p>
        </p:txBody>
      </p:sp>
      <p:pic>
        <p:nvPicPr>
          <p:cNvPr id="7" name="Содержимое 6" descr="I_016.jpg"/>
          <p:cNvPicPr>
            <a:picLocks noGrp="1" noChangeAspect="1"/>
          </p:cNvPicPr>
          <p:nvPr>
            <p:ph sz="quarter" idx="4294967295"/>
          </p:nvPr>
        </p:nvPicPr>
        <p:blipFill>
          <a:blip r:embed="rId2"/>
          <a:stretch>
            <a:fillRect/>
          </a:stretch>
        </p:blipFill>
        <p:spPr>
          <a:xfrm>
            <a:off x="2428860" y="214290"/>
            <a:ext cx="3429000" cy="35512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642918"/>
            <a:ext cx="7686700" cy="21431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chemeClr val="tx2"/>
                </a:solidFill>
                <a:latin typeface="Calibri" pitchFamily="34" charset="0"/>
              </a:rPr>
              <a:t>    Закаленные дети значительно меньше болеют, а, заболев, выздоравливают быстро и без осложнений.</a:t>
            </a:r>
          </a:p>
          <a:p>
            <a:pPr>
              <a:buNone/>
            </a:pPr>
            <a:r>
              <a:rPr lang="ru-RU" dirty="0" smtClean="0">
                <a:solidFill>
                  <a:schemeClr val="tx2"/>
                </a:solidFill>
                <a:latin typeface="Calibri" pitchFamily="34" charset="0"/>
              </a:rPr>
              <a:t>    Кроме того, они более активны, внимательны, лучше выдерживают физические и интеллектуальные нагрузки.</a:t>
            </a:r>
          </a:p>
          <a:p>
            <a:pPr>
              <a:buNone/>
            </a:pPr>
            <a:endParaRPr lang="ru-RU" dirty="0" smtClean="0">
              <a:solidFill>
                <a:srgbClr val="7030A0"/>
              </a:solidFill>
              <a:latin typeface="Calibri" pitchFamily="34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7" name="Содержимое 6" descr="865465.pn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2669498" y="3214688"/>
            <a:ext cx="3946292" cy="29575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00034" y="142852"/>
            <a:ext cx="7972452" cy="1582726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latin typeface="Calibri" pitchFamily="34" charset="0"/>
                <a:cs typeface="Calibri" pitchFamily="34" charset="0"/>
              </a:rPr>
              <a:t>Прославленный русский полководец А.В. Суворов, будучи от рождения хилым и болезненным, благодаря проводимому на протяжении долгих лет закаливанию сумел стать выносливым и стойким человеком, не восприимчивым ни к холоду, ни к жаре.</a:t>
            </a:r>
            <a:r>
              <a:rPr lang="ru-RU" sz="16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ru-RU" sz="1600" dirty="0" smtClean="0">
                <a:latin typeface="Calibri" pitchFamily="34" charset="0"/>
                <a:cs typeface="Calibri" pitchFamily="34" charset="0"/>
              </a:rPr>
            </a:br>
            <a:endParaRPr lang="ru-RU" sz="16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71736" y="1948162"/>
            <a:ext cx="3508266" cy="452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7467600" cy="1428752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/>
              <a:t>Необходимо придерживаться следующих основных принципов закаливания:</a:t>
            </a:r>
            <a:r>
              <a:rPr lang="ru-RU" sz="3600" b="1" dirty="0" smtClean="0"/>
              <a:t> 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071678"/>
            <a:ext cx="7467600" cy="4402274"/>
          </a:xfrm>
        </p:spPr>
        <p:txBody>
          <a:bodyPr/>
          <a:lstStyle/>
          <a:p>
            <a:r>
              <a:rPr lang="ru-RU" dirty="0" smtClean="0">
                <a:solidFill>
                  <a:schemeClr val="tx2"/>
                </a:solidFill>
              </a:rPr>
              <a:t>Постепенно увеличить  дозы закаливающих воздействий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Регулярно провести закаливающие процедуры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Использовать принцип многофакторности – тепла, холода, солнце.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Воздушные ванны</a:t>
            </a:r>
            <a:endParaRPr lang="ru-RU" b="1" dirty="0"/>
          </a:p>
        </p:txBody>
      </p:sp>
      <p:pic>
        <p:nvPicPr>
          <p:cNvPr id="4" name="Содержимое 3" descr="bac45befa00d5f4fe368f36103c70731(1)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57200" y="2514600"/>
            <a:ext cx="3657600" cy="2743200"/>
          </a:xfrm>
        </p:spPr>
      </p:pic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Начинают закаливаться с воздушных полуванн, затем принимают полные воздушные ванны при комнатной температуре по 10 минут. Затем, ежедневно прибавляя по 5 минут, доводят процедуру до 35-40 минут. Затем переходят на открытый воздух.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Солнечные ванны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Первый раз до 20 минут и увеличение каждый раз на 5-10 минут</a:t>
            </a:r>
          </a:p>
          <a:p>
            <a:r>
              <a:rPr lang="ru-RU" dirty="0" smtClean="0"/>
              <a:t>За час до еды и через 1.5 часов после еды</a:t>
            </a:r>
          </a:p>
          <a:p>
            <a:r>
              <a:rPr lang="ru-RU" dirty="0" smtClean="0"/>
              <a:t>Максимальная продолжительность 1.5-2 часа</a:t>
            </a:r>
          </a:p>
          <a:p>
            <a:endParaRPr lang="ru-RU" dirty="0"/>
          </a:p>
        </p:txBody>
      </p:sp>
      <p:pic>
        <p:nvPicPr>
          <p:cNvPr id="5" name="Содержимое 4" descr="dezvoltarea_psiho_motorie_a_bebelusului_c948a80-1o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4270375" y="2227006"/>
            <a:ext cx="3657600" cy="33183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Закаливание водой</a:t>
            </a:r>
            <a:endParaRPr lang="ru-RU" b="1" dirty="0"/>
          </a:p>
        </p:txBody>
      </p:sp>
      <p:pic>
        <p:nvPicPr>
          <p:cNvPr id="8" name="Содержимое 7" descr="0e5f3c20c55ee6759e1cbdd372c122c4_XL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57200" y="1813327"/>
            <a:ext cx="7467600" cy="444737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115</TotalTime>
  <Words>304</Words>
  <PresentationFormat>Экран (4:3)</PresentationFormat>
  <Paragraphs>36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Эркер</vt:lpstr>
      <vt:lpstr>Если хочешь быть здоров, закаляйся!</vt:lpstr>
      <vt:lpstr>Почему люди простужаются?</vt:lpstr>
      <vt:lpstr>Закаливание – это тренировка, помогающая организму сопротивляться неблагоприятным условиям</vt:lpstr>
      <vt:lpstr>Слайд 4</vt:lpstr>
      <vt:lpstr>Прославленный русский полководец А.В. Суворов, будучи от рождения хилым и болезненным, благодаря проводимому на протяжении долгих лет закаливанию сумел стать выносливым и стойким человеком, не восприимчивым ни к холоду, ни к жаре. </vt:lpstr>
      <vt:lpstr>Необходимо придерживаться следующих основных принципов закаливания: </vt:lpstr>
      <vt:lpstr>Воздушные ванны</vt:lpstr>
      <vt:lpstr>Солнечные ванны</vt:lpstr>
      <vt:lpstr>Закаливание водой</vt:lpstr>
      <vt:lpstr>Закаливание носоглотки</vt:lpstr>
      <vt:lpstr>Обливание стоп</vt:lpstr>
      <vt:lpstr>Обливание водой</vt:lpstr>
      <vt:lpstr>Хождение босиком</vt:lpstr>
      <vt:lpstr>Закаливание паром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Если хочешь быть здоров, закаляйся!</dc:title>
  <dc:creator>User</dc:creator>
  <cp:lastModifiedBy>User</cp:lastModifiedBy>
  <cp:revision>15</cp:revision>
  <dcterms:created xsi:type="dcterms:W3CDTF">2012-06-03T19:10:31Z</dcterms:created>
  <dcterms:modified xsi:type="dcterms:W3CDTF">2012-08-17T14:15:40Z</dcterms:modified>
</cp:coreProperties>
</file>