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80" r:id="rId5"/>
    <p:sldId id="284" r:id="rId6"/>
    <p:sldId id="281" r:id="rId7"/>
    <p:sldId id="259" r:id="rId8"/>
    <p:sldId id="28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00" autoAdjust="0"/>
    <p:restoredTop sz="90809" autoAdjust="0"/>
  </p:normalViewPr>
  <p:slideViewPr>
    <p:cSldViewPr>
      <p:cViewPr varScale="1">
        <p:scale>
          <a:sx n="64" d="100"/>
          <a:sy n="64" d="100"/>
        </p:scale>
        <p:origin x="-4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c/0/31/601/31601240_kutuzov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g13.nnm.ru/imagez/gallery/0/d/b/6/4/0db64b743978032af2641cc062259c8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578647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Отечественная война 1812 года </a:t>
            </a:r>
            <a:r>
              <a:rPr lang="ru-RU" sz="6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600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Выполнила: Демидова С.в.</a:t>
            </a:r>
            <a:b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                                             учитель начальных классов</a:t>
            </a:r>
            <a:b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                                              МБОУ ООШ №11 </a:t>
            </a:r>
            <a:r>
              <a:rPr lang="ru-RU" sz="200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им.А.И.Фатьянова</a:t>
            </a:r>
            <a: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b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                                                   г.Вязники Владимирской обл.</a:t>
            </a:r>
            <a: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Император Александр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Родился 23 декабря 1777 г. Вступил                                                                          на престол в 1801г. обладал хорошим                                                                     умом и образованием Вел успешные                                                               войны с Турцией и Швецией,                                                               провел ряд реформ. Понимал, что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война с Наполеоном неизбежна.                                                           Выбрал правильную линию                                                                   поведения как личность и                                                        глава государства в войне 1812 г.</a:t>
            </a:r>
          </a:p>
          <a:p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571612"/>
            <a:ext cx="20717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372476" cy="49520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Наполеон Бонапарт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Родился 15 августа 1769 года  на                                                                небольшом острове Корсика, принадлежащем                                                                                                Франции, в семье бедного дворянина. Ещё в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детстве, он мечтал о военных победах. В 24                                                                                    года он произведён в чин генерала. В 1804 году                                   Наполеона провозгласили императором. Но                                           Наполеон  был не только  императором                                                   Франции, он являлся главнокомандующим                                            французской армии. С одной стороны —                                                    блестящий  полководец, обаятельная                                                          личность, гордость Франции, с другой                                                      стороны - захватчик, разрушающий города,                                                проливающий кровь, несущий смерть,                                                      страдания, боль и слезы. Более 10-ти лет                                                                       водил он войска в разные страны —и всюду                                                          побеждал. Он планировал захватить Россию,                                                                                 и стать владыкой  мира. 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6578" y="1428736"/>
            <a:ext cx="214314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000" i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Россия осталась для Наполеона единственным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препятствием к господству над Европой. </a:t>
            </a:r>
            <a:r>
              <a:rPr lang="ru-RU" sz="2000" i="1" dirty="0" smtClean="0"/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   «Если я возьму Киев, я возьму Россию за ноги; если я овладею Петербургом, я возьму ее за голову; заняв Москву, я поражу ее в сердце».</a:t>
            </a:r>
            <a:endParaRPr lang="en-US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В июне 1812 г. без объявления войны французы перешли реку Неман. Они направлялись к Москве, которую Наполеон, не без основания, считал сердцем России.</a:t>
            </a:r>
            <a:endParaRPr lang="en-US" sz="2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« Я иду в Москву, говорил он, и в одно или два сражения все кончу. Император Александр на коленях будет просить у меня мира!»</a:t>
            </a:r>
          </a:p>
          <a:p>
            <a:pPr>
              <a:buNone/>
            </a:pP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Началась Отечественная война 1812 года. Александр I призвал всех русских людей объединиться для защиты Отечества.</a:t>
            </a:r>
          </a:p>
          <a:p>
            <a:pPr>
              <a:buNone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силы русских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Первой армией командовал                                                                                генерал Михаил Богданович                                                              Барклай де Толли. Она находилась                                                                                                                                                                                            Литве, прикрывала петербургское                                                      направление                             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Второй командовал генерал                                                                         Петр Иванович Багратион.                                                                       Она прикрывала московское                                                             направление. </a:t>
            </a:r>
          </a:p>
          <a:p>
            <a:pPr>
              <a:buNone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Третья, под командованием                                                                                       генерала Александра Петровича                                                            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Тормасова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, прикрывала Киев.                                               </a:t>
            </a:r>
            <a:r>
              <a:rPr lang="ru-RU" sz="2000" dirty="0" smtClean="0"/>
              <a:t>                                            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1071546"/>
            <a:ext cx="1928826" cy="1714512"/>
          </a:xfrm>
          <a:prstGeom prst="rect">
            <a:avLst/>
          </a:prstGeom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Илларионович Кутузов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Барклай-де-Толли, исполнявший обязанности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главнокомандующего, не был популярен в армии.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Отступление войск - тактика, которой он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придерживался, вызывала в русском обществе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недовольство, тревогу и страх. Александр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назначает главнокомандующим русской армией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генерала М.И. Кутузова. Кутузову  в  это  время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было 67 лет.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Но и он, изучив состояние русской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армии, местность, так же решил отступать.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«Прибыл Кутузов бить французов» - говорили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солдаты. Его давно знали и любили в войсках.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G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785926"/>
            <a:ext cx="213159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Кутузов понимал, что с каждым шагом в глубь России,  силы французов будут слабеть, а силы русских войск возрастать.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Поэтому Кутузов продолжал отступать, пока под Можайском  не была найдена удобная позиция для сражения.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Наполеон  хорошо  знал  тактику  ведения  боя  Кутузова  и  даже  прозвал  его «хитрой лисицей».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- И вот нашли большое поле…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Картинка 5 из 54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857520" cy="3143272"/>
          </a:xfrm>
          <a:prstGeom prst="rect">
            <a:avLst/>
          </a:prstGeom>
          <a:noFill/>
        </p:spPr>
      </p:pic>
      <p:pic>
        <p:nvPicPr>
          <p:cNvPr id="5" name="Picture 2" descr="Картинка 1 из 16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2468"/>
          <a:stretch>
            <a:fillRect/>
          </a:stretch>
        </p:blipFill>
        <p:spPr bwMode="auto">
          <a:xfrm>
            <a:off x="5572132" y="2643182"/>
            <a:ext cx="2951515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78592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26 августа на Бородинском поле под неумолчный грохот артиллерии сошлись две огромные армии.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честь победы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 algn="ctr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       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Казанский собор в Санкт-Петербурге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Триумфальная арка на Кутузовском проспекте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Храм Христа Спасителя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Александровский сад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Московский Манеж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Бородинский мост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414</Words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   Отечественная война 1812 года                                Выполнила: Демидова С.в.                                              учитель начальных классов                                               МБОУ ООШ №11 им.А.И.Фатьянова                                                     г.Вязники Владимирской обл. </vt:lpstr>
      <vt:lpstr>Россия</vt:lpstr>
      <vt:lpstr>Франция</vt:lpstr>
      <vt:lpstr>Начало войны</vt:lpstr>
      <vt:lpstr>Основные силы русских</vt:lpstr>
      <vt:lpstr>Михаил Илларионович Кутузов</vt:lpstr>
      <vt:lpstr>Слайд 7</vt:lpstr>
      <vt:lpstr> - И вот нашли большое поле… </vt:lpstr>
      <vt:lpstr>В честь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67</cp:revision>
  <dcterms:modified xsi:type="dcterms:W3CDTF">2012-08-17T21:29:58Z</dcterms:modified>
</cp:coreProperties>
</file>