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61" r:id="rId6"/>
    <p:sldId id="262" r:id="rId7"/>
    <p:sldId id="263" r:id="rId8"/>
    <p:sldId id="264" r:id="rId9"/>
    <p:sldId id="260" r:id="rId10"/>
    <p:sldId id="265" r:id="rId11"/>
    <p:sldId id="267" r:id="rId12"/>
    <p:sldId id="26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1A65ED-DD29-4103-9653-37BA8ABE47F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031C52-7F57-43E3-9067-C9612209E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5ED-DD29-4103-9653-37BA8ABE47F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1C52-7F57-43E3-9067-C9612209E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5ED-DD29-4103-9653-37BA8ABE47F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1C52-7F57-43E3-9067-C9612209E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1A65ED-DD29-4103-9653-37BA8ABE47F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031C52-7F57-43E3-9067-C9612209E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1A65ED-DD29-4103-9653-37BA8ABE47F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031C52-7F57-43E3-9067-C9612209E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5ED-DD29-4103-9653-37BA8ABE47F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1C52-7F57-43E3-9067-C9612209E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5ED-DD29-4103-9653-37BA8ABE47F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1C52-7F57-43E3-9067-C9612209E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1A65ED-DD29-4103-9653-37BA8ABE47F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031C52-7F57-43E3-9067-C9612209E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5ED-DD29-4103-9653-37BA8ABE47F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1C52-7F57-43E3-9067-C9612209E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1A65ED-DD29-4103-9653-37BA8ABE47F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031C52-7F57-43E3-9067-C9612209E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1A65ED-DD29-4103-9653-37BA8ABE47F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031C52-7F57-43E3-9067-C9612209E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1A65ED-DD29-4103-9653-37BA8ABE47F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031C52-7F57-43E3-9067-C9612209E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prosto.fm/viewtopic.php?p=85426&amp;sid=7f7ac906ff24ba4651448c2540125d44" TargetMode="External"/><Relationship Id="rId3" Type="http://schemas.openxmlformats.org/officeDocument/2006/relationships/hyperlink" Target="http://m.kp.ua/" TargetMode="External"/><Relationship Id="rId7" Type="http://schemas.openxmlformats.org/officeDocument/2006/relationships/hyperlink" Target="http://wildest-honey.livejournal.com/308786.html" TargetMode="External"/><Relationship Id="rId2" Type="http://schemas.openxmlformats.org/officeDocument/2006/relationships/hyperlink" Target="http://www.numama.ru/zagadki-dlja-malenkih-detei/zagadki-o-zhivoi-prirode/zagadki-pro-sinicu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ustoty.net/showthread.php?s=15ceb81e8dd44098553e595a9239782e&amp;t=12816&amp;page=50" TargetMode="External"/><Relationship Id="rId5" Type="http://schemas.openxmlformats.org/officeDocument/2006/relationships/hyperlink" Target="http://fotki.yandex.ru/users/alechapkevich/view/410833/" TargetMode="External"/><Relationship Id="rId10" Type="http://schemas.openxmlformats.org/officeDocument/2006/relationships/hyperlink" Target="http://www.liveinternet.ru/users/1115732/rubric/1027539/" TargetMode="External"/><Relationship Id="rId4" Type="http://schemas.openxmlformats.org/officeDocument/2006/relationships/hyperlink" Target="http://www.8lap.ru/section/interesnye-fakty/gnezdo-snegirya/" TargetMode="External"/><Relationship Id="rId9" Type="http://schemas.openxmlformats.org/officeDocument/2006/relationships/hyperlink" Target="http://900igr.net/kartinki/okruzhajuschij-mir/Zimoj-v-lesu/030-Klest-elovik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/>
              <a:t>Зимующие птицы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Познавательное развитие детей дошкольного возраста</a:t>
            </a:r>
          </a:p>
          <a:p>
            <a:pPr algn="ctr"/>
            <a:r>
              <a:rPr lang="ru-RU" smtClean="0"/>
              <a:t>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484784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Ночью видит будто днём.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Станет "ухать" не уснём: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к добру - идёт молва.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Птицу как зовут? </a:t>
            </a:r>
            <a:r>
              <a:rPr lang="ru-RU" dirty="0" smtClean="0"/>
              <a:t>…….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60418" name="Picture 2" descr="Загадки про сову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708920"/>
            <a:ext cx="3240000" cy="3884320"/>
          </a:xfrm>
          <a:prstGeom prst="rect">
            <a:avLst/>
          </a:prstGeom>
          <a:noFill/>
        </p:spPr>
      </p:pic>
      <p:pic>
        <p:nvPicPr>
          <p:cNvPr id="60422" name="Picture 6" descr="http://www.eoy.ee/kodukakk/images/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140968"/>
            <a:ext cx="3240000" cy="3240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Клест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484784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Окрас обычно красный,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клюв крестообразный,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Им шишки разбирает,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ельник населяет.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2468" name="Picture 4" descr="http://fb.ru/misc/i/gallery/5419/834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3429000"/>
            <a:ext cx="3600400" cy="2657527"/>
          </a:xfrm>
          <a:prstGeom prst="rect">
            <a:avLst/>
          </a:prstGeom>
          <a:noFill/>
        </p:spPr>
      </p:pic>
      <p:pic>
        <p:nvPicPr>
          <p:cNvPr id="62470" name="Picture 6" descr="http://club.foto.ru/gallery/images/preview/2008/01/27/10317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501008"/>
            <a:ext cx="3240000" cy="25298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Рисунок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476672"/>
            <a:ext cx="2916237" cy="2808287"/>
          </a:xfrm>
          <a:prstGeom prst="rect">
            <a:avLst/>
          </a:prstGeom>
        </p:spPr>
      </p:pic>
      <p:pic>
        <p:nvPicPr>
          <p:cNvPr id="3" name="Picture 12" descr="Рисунок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59832" y="476672"/>
            <a:ext cx="3132138" cy="2765425"/>
          </a:xfrm>
          <a:prstGeom prst="rect">
            <a:avLst/>
          </a:prstGeom>
        </p:spPr>
      </p:pic>
      <p:pic>
        <p:nvPicPr>
          <p:cNvPr id="4" name="Picture 14" descr="Рисунок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40152" y="476672"/>
            <a:ext cx="2879725" cy="2765425"/>
          </a:xfrm>
          <a:prstGeom prst="rect">
            <a:avLst/>
          </a:prstGeom>
        </p:spPr>
      </p:pic>
      <p:pic>
        <p:nvPicPr>
          <p:cNvPr id="63490" name="Picture 2" descr="http://desktopy.ru/i/205/100/610/205100610/961-wall_8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645024"/>
            <a:ext cx="2880000" cy="2952328"/>
          </a:xfrm>
          <a:prstGeom prst="rect">
            <a:avLst/>
          </a:prstGeom>
          <a:noFill/>
        </p:spPr>
      </p:pic>
      <p:pic>
        <p:nvPicPr>
          <p:cNvPr id="63492" name="Picture 4" descr="http://img0.liveinternet.ru/images/attach/c/2/73/887/73887224_You_will_never_find_ROyal_Pigeons_as_Beautiful_as_this__3_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03848" y="3645024"/>
            <a:ext cx="2880320" cy="2952328"/>
          </a:xfrm>
          <a:prstGeom prst="rect">
            <a:avLst/>
          </a:prstGeom>
          <a:noFill/>
        </p:spPr>
      </p:pic>
      <p:pic>
        <p:nvPicPr>
          <p:cNvPr id="63496" name="Picture 8" descr="http://www.ptr-vlad.ru/uploads/posts/2012-04/1333519813_vorobey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3645024"/>
            <a:ext cx="266429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dirty="0" smtClean="0">
              <a:hlinkClick r:id="rId2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hlinkClick r:id="rId2"/>
              </a:rPr>
              <a:t>Интернет – </a:t>
            </a:r>
            <a:r>
              <a:rPr lang="ru-RU" dirty="0" err="1" smtClean="0">
                <a:hlinkClick r:id="rId2"/>
              </a:rPr>
              <a:t>ресерсы</a:t>
            </a:r>
            <a:r>
              <a:rPr lang="ru-RU" dirty="0" smtClean="0">
                <a:hlinkClick r:id="rId2"/>
              </a:rPr>
              <a:t>:</a:t>
            </a:r>
            <a:endParaRPr lang="ru-RU" dirty="0">
              <a:hlinkClick r:id="rId2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http://www.numama.ru/zagadki-dlja-malenkih-detei/zagadki-o-zhivoi-prirode/zagadki-pro-sinicu.html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3"/>
              </a:rPr>
              <a:t>http://m.kp.ua/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4"/>
              </a:rPr>
              <a:t>http://www.8lap.ru/section/interesnye-fakty/gnezdo-snegirya/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5"/>
              </a:rPr>
              <a:t>http://fotki.yandex.ru/users/alechapkevich/view/410833/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6"/>
              </a:rPr>
              <a:t>http://www.pustoty.net/showthread.php?s=15ceb81e8dd44098553e595a9239782e&amp;t=12816&amp;page=50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7"/>
              </a:rPr>
              <a:t>http://wildest-honey.livejournal.com/308786.html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8"/>
              </a:rPr>
              <a:t>http://forum.prosto.fm/viewtopic.php?p=85426&amp;sid=7f7ac906ff24ba4651448c2540125d44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9"/>
              </a:rPr>
              <a:t>http://900igr.net/kartinki/okruzhajuschij-mir/Zimoj-v-lesu/030-Klest-elovik.html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10"/>
              </a:rPr>
              <a:t>http://www.liveinternet.ru/users/1115732/rubric/1027539/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70080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Опять метели, непогода, </a:t>
            </a:r>
            <a:br>
              <a:rPr lang="ru-RU" dirty="0"/>
            </a:br>
            <a:r>
              <a:rPr lang="ru-RU" dirty="0"/>
              <a:t>И снова снега кутерьма. </a:t>
            </a:r>
            <a:br>
              <a:rPr lang="ru-RU" dirty="0"/>
            </a:br>
            <a:r>
              <a:rPr lang="ru-RU" dirty="0"/>
              <a:t>Но по душе нам время года </a:t>
            </a:r>
            <a:br>
              <a:rPr lang="ru-RU" dirty="0"/>
            </a:br>
            <a:r>
              <a:rPr lang="ru-RU" dirty="0"/>
              <a:t>С морозным именем:</a:t>
            </a:r>
          </a:p>
        </p:txBody>
      </p:sp>
      <p:pic>
        <p:nvPicPr>
          <p:cNvPr id="1030" name="Picture 6" descr="Загадки про зиму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3933056"/>
            <a:ext cx="3240000" cy="2422570"/>
          </a:xfrm>
          <a:prstGeom prst="rect">
            <a:avLst/>
          </a:prstGeom>
          <a:noFill/>
        </p:spPr>
      </p:pic>
      <p:pic>
        <p:nvPicPr>
          <p:cNvPr id="1032" name="Picture 8" descr="http://img0.liveinternet.ru/images/attach/c/7/94/781/94781214_0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861048"/>
            <a:ext cx="3240000" cy="243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Дятел</a:t>
            </a:r>
            <a:endParaRPr lang="ru-RU" dirty="0"/>
          </a:p>
        </p:txBody>
      </p:sp>
      <p:pic>
        <p:nvPicPr>
          <p:cNvPr id="1026" name="Picture 2" descr="http://www.numama.ru/images/dyate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988840"/>
            <a:ext cx="3240000" cy="46400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3928" y="1700808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Ходит в красной тюбетейке,</a:t>
            </a:r>
            <a:br>
              <a:rPr lang="ru-RU" dirty="0"/>
            </a:br>
            <a:r>
              <a:rPr lang="ru-RU" dirty="0"/>
              <a:t>И сидит не на скамейке, </a:t>
            </a:r>
            <a:br>
              <a:rPr lang="ru-RU" dirty="0"/>
            </a:br>
            <a:r>
              <a:rPr lang="ru-RU" dirty="0"/>
              <a:t>А на дереве в лесу,</a:t>
            </a:r>
            <a:br>
              <a:rPr lang="ru-RU" dirty="0"/>
            </a:br>
            <a:r>
              <a:rPr lang="ru-RU" dirty="0"/>
              <a:t>И почти что навесу.</a:t>
            </a:r>
            <a:br>
              <a:rPr lang="ru-RU" dirty="0"/>
            </a:br>
            <a:r>
              <a:rPr lang="ru-RU" dirty="0"/>
              <a:t>Постучит, букашку схватит</a:t>
            </a:r>
            <a:br>
              <a:rPr lang="ru-RU" dirty="0"/>
            </a:br>
            <a:r>
              <a:rPr lang="ru-RU" dirty="0"/>
              <a:t>Знаменитый "доктор" ..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1028" name="Picture 4" descr="http://www.turizm-lib.ru/img/c/chuksin_n/may_june_birds/jb_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789040"/>
            <a:ext cx="3240000" cy="243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700808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Хоть поменьше воробья,</a:t>
            </a:r>
            <a:br>
              <a:rPr lang="ru-RU" dirty="0"/>
            </a:br>
            <a:r>
              <a:rPr lang="ru-RU" dirty="0"/>
              <a:t>Не боюсь зимы и я,</a:t>
            </a:r>
            <a:br>
              <a:rPr lang="ru-RU" dirty="0"/>
            </a:br>
            <a:r>
              <a:rPr lang="ru-RU" dirty="0"/>
              <a:t>Всем известная вам птичка.</a:t>
            </a:r>
            <a:br>
              <a:rPr lang="ru-RU" dirty="0"/>
            </a:br>
            <a:r>
              <a:rPr lang="ru-RU" dirty="0"/>
              <a:t>А зовут меня     </a:t>
            </a:r>
            <a:r>
              <a:rPr lang="ru-RU" dirty="0" smtClean="0"/>
              <a:t>…….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53250" name="Picture 2" descr="http://www.numama.ru/images/sinic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212976"/>
            <a:ext cx="3240000" cy="3006000"/>
          </a:xfrm>
          <a:prstGeom prst="rect">
            <a:avLst/>
          </a:prstGeom>
          <a:noFill/>
        </p:spPr>
      </p:pic>
      <p:pic>
        <p:nvPicPr>
          <p:cNvPr id="7" name="Picture 10" descr="Рисунок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44008" y="3140968"/>
            <a:ext cx="3290887" cy="31416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48478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Эта маленькая пташка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Носит серую рубашку,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Подбирает быстро крошки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спасается от кошки.</a:t>
            </a:r>
          </a:p>
        </p:txBody>
      </p:sp>
      <p:pic>
        <p:nvPicPr>
          <p:cNvPr id="56322" name="Picture 2" descr="http://www.numama.ru/images/vorobe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3284983"/>
            <a:ext cx="3240000" cy="2700000"/>
          </a:xfrm>
          <a:prstGeom prst="rect">
            <a:avLst/>
          </a:prstGeom>
          <a:noFill/>
        </p:spPr>
      </p:pic>
      <p:pic>
        <p:nvPicPr>
          <p:cNvPr id="56324" name="Picture 4" descr="http://img-fotki.yandex.ru/get/5804/alechapkevich.d2/0_644d1_a0efce03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538000"/>
            <a:ext cx="3240000" cy="4059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Ворона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48478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Корку хлебную таскает,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Птиц других не подпускает.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Крепко держит оборону,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Громко каркая? </a:t>
            </a:r>
            <a:r>
              <a:rPr lang="ru-RU" dirty="0" smtClean="0"/>
              <a:t>….</a:t>
            </a:r>
            <a:endParaRPr lang="ru-RU" dirty="0"/>
          </a:p>
        </p:txBody>
      </p:sp>
      <p:pic>
        <p:nvPicPr>
          <p:cNvPr id="57346" name="Picture 2" descr="Загадки про ворону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3" y="3501008"/>
            <a:ext cx="3240000" cy="2426234"/>
          </a:xfrm>
          <a:prstGeom prst="rect">
            <a:avLst/>
          </a:prstGeom>
          <a:noFill/>
        </p:spPr>
      </p:pic>
      <p:pic>
        <p:nvPicPr>
          <p:cNvPr id="57348" name="Picture 4" descr="http://decisivemoment.ru/photos/Birds/_MG_60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501008"/>
            <a:ext cx="3240000" cy="25236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Сорока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48478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Кто приносит на хвосте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Много разных новостей?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Всем расскажет все до срока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Белобокая </a:t>
            </a:r>
            <a:r>
              <a:rPr lang="ru-RU" b="1" dirty="0"/>
              <a:t>.....</a:t>
            </a:r>
            <a:endParaRPr lang="ru-RU" dirty="0"/>
          </a:p>
        </p:txBody>
      </p:sp>
      <p:pic>
        <p:nvPicPr>
          <p:cNvPr id="59394" name="Picture 2" descr="Загадки про сороку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996952"/>
            <a:ext cx="3240000" cy="3528392"/>
          </a:xfrm>
          <a:prstGeom prst="rect">
            <a:avLst/>
          </a:prstGeom>
          <a:noFill/>
        </p:spPr>
      </p:pic>
      <p:pic>
        <p:nvPicPr>
          <p:cNvPr id="59396" name="Picture 4" descr="http://i010.radikal.ru/0803/95/e48c3616083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2996952"/>
            <a:ext cx="3816424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Голубь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484784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Ну, а это птица мира,</a:t>
            </a:r>
          </a:p>
          <a:p>
            <a:r>
              <a:rPr lang="ru-RU" dirty="0"/>
              <a:t>Только в небесах парила,</a:t>
            </a:r>
          </a:p>
          <a:p>
            <a:r>
              <a:rPr lang="ru-RU" dirty="0"/>
              <a:t>Быстро к нам спустилась в ноги,</a:t>
            </a:r>
          </a:p>
          <a:p>
            <a:r>
              <a:rPr lang="ru-RU" dirty="0"/>
              <a:t>Смело ходит по дороге</a:t>
            </a:r>
          </a:p>
          <a:p>
            <a:r>
              <a:rPr lang="ru-RU" dirty="0"/>
              <a:t>И боится только кошек,</a:t>
            </a:r>
          </a:p>
          <a:p>
            <a:r>
              <a:rPr lang="ru-RU" dirty="0"/>
              <a:t>Ей даем семян и крошек.</a:t>
            </a:r>
          </a:p>
          <a:p>
            <a:r>
              <a:rPr lang="ru-RU" dirty="0"/>
              <a:t>С нами птица круглый год,</a:t>
            </a:r>
          </a:p>
          <a:p>
            <a:r>
              <a:rPr lang="ru-RU" dirty="0"/>
              <a:t>Воркованием поет.</a:t>
            </a:r>
          </a:p>
        </p:txBody>
      </p:sp>
      <p:pic>
        <p:nvPicPr>
          <p:cNvPr id="58370" name="Picture 2" descr="http://stat17.privet.ru/lr/0932e0c5586f645a0aba9cd7c3dc83f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789040"/>
            <a:ext cx="3240000" cy="2676739"/>
          </a:xfrm>
          <a:prstGeom prst="rect">
            <a:avLst/>
          </a:prstGeom>
          <a:noFill/>
        </p:spPr>
      </p:pic>
      <p:pic>
        <p:nvPicPr>
          <p:cNvPr id="58372" name="Picture 4" descr="http://2krota.ru/uploads/posts/2012-04/1335390683_t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789040"/>
            <a:ext cx="3240000" cy="243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Снегирь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484784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Чернокрылый,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Красногрудый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зимой найдет приют: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боится он простуды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С первым снегом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Тут как тут!</a:t>
            </a:r>
            <a:r>
              <a:rPr lang="ru-RU" dirty="0" smtClean="0"/>
              <a:t> </a:t>
            </a:r>
            <a:r>
              <a:rPr lang="ru-RU" dirty="0"/>
              <a:t>   </a:t>
            </a:r>
            <a:r>
              <a:rPr lang="ru-RU" dirty="0" smtClean="0"/>
              <a:t>…….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54274" name="Picture 2" descr="http://www.numama.ru/images/snegi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492896"/>
            <a:ext cx="3240000" cy="4098463"/>
          </a:xfrm>
          <a:prstGeom prst="rect">
            <a:avLst/>
          </a:prstGeom>
          <a:noFill/>
        </p:spPr>
      </p:pic>
      <p:pic>
        <p:nvPicPr>
          <p:cNvPr id="54276" name="Picture 4" descr="http://www.8lap.ru/upload/resize_cache/iblock/100/200_200_2/100dc1f69b6ce83ec5d879dc348f0a6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284984"/>
            <a:ext cx="3240000" cy="32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</TotalTime>
  <Words>132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Зимующие птицы</vt:lpstr>
      <vt:lpstr>Зима</vt:lpstr>
      <vt:lpstr>Дятел</vt:lpstr>
      <vt:lpstr>Синица</vt:lpstr>
      <vt:lpstr>Воробей</vt:lpstr>
      <vt:lpstr>Ворона</vt:lpstr>
      <vt:lpstr>Сорока</vt:lpstr>
      <vt:lpstr>Голубь</vt:lpstr>
      <vt:lpstr>Снегирь</vt:lpstr>
      <vt:lpstr>Сова</vt:lpstr>
      <vt:lpstr>Клест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</dc:title>
  <dc:creator>Василий</dc:creator>
  <cp:lastModifiedBy>Василий</cp:lastModifiedBy>
  <cp:revision>13</cp:revision>
  <dcterms:created xsi:type="dcterms:W3CDTF">2013-11-05T18:44:29Z</dcterms:created>
  <dcterms:modified xsi:type="dcterms:W3CDTF">2013-11-05T20:44:18Z</dcterms:modified>
</cp:coreProperties>
</file>