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kalinka12.ru/images/foto_inovacii/testoplastika/albom_1/foto_002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kalinka12.ru/images/foto_inovacii/testoplastika/albom_3/foto_013.jpg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kalinka12.ru/images/foto_inovacii/testoplastika/albom_3/foto_010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alinka12.ru/images/foto_inovacii/testoplastika/albom_3/foto_012.jpg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kalinka12.ru/images/foto_inovacii/testoplastika/albom_3/foto_011.jpg" TargetMode="External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8136904" cy="2664296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ru-RU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«ТЕСТОПЛАСТИКА» </a:t>
            </a: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как </a:t>
            </a:r>
            <a:r>
              <a:rPr lang="ru-RU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технология развития ребенка</a:t>
            </a:r>
            <a:br>
              <a:rPr lang="ru-RU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 descr="тестопластика в детском саду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712" y="2708920"/>
            <a:ext cx="5184576" cy="36724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18275735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2088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Тестопластика развивает </a:t>
            </a:r>
            <a:br>
              <a:rPr lang="ru-RU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детей</a:t>
            </a:r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700808"/>
            <a:ext cx="7848872" cy="4968552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Умственную активность;</a:t>
            </a:r>
          </a:p>
          <a:p>
            <a:r>
              <a:rPr lang="ru-RU" sz="3200" dirty="0" smtClean="0"/>
              <a:t>Творчество;</a:t>
            </a:r>
          </a:p>
          <a:p>
            <a:r>
              <a:rPr lang="ru-RU" sz="3200" dirty="0" smtClean="0"/>
              <a:t>Художественную активность;</a:t>
            </a:r>
          </a:p>
          <a:p>
            <a:r>
              <a:rPr lang="ru-RU" sz="3200" dirty="0"/>
              <a:t>Ч</a:t>
            </a:r>
            <a:r>
              <a:rPr lang="ru-RU" sz="3200" dirty="0" smtClean="0"/>
              <a:t>увство </a:t>
            </a:r>
            <a:r>
              <a:rPr lang="ru-RU" sz="3200" dirty="0"/>
              <a:t>осязания обеих </a:t>
            </a:r>
            <a:r>
              <a:rPr lang="ru-RU" sz="3200" dirty="0" smtClean="0"/>
              <a:t>рук;</a:t>
            </a:r>
          </a:p>
          <a:p>
            <a:r>
              <a:rPr lang="ru-RU" sz="3200" smtClean="0"/>
              <a:t>Связную речь;</a:t>
            </a:r>
          </a:p>
          <a:p>
            <a:r>
              <a:rPr lang="ru-RU" sz="3200" dirty="0" smtClean="0"/>
              <a:t>Умение </a:t>
            </a:r>
            <a:r>
              <a:rPr lang="ru-RU" sz="3200" dirty="0" smtClean="0"/>
              <a:t>ориентироваться в пространстве;</a:t>
            </a:r>
          </a:p>
          <a:p>
            <a:r>
              <a:rPr lang="ru-RU" sz="3200" dirty="0" smtClean="0"/>
              <a:t>Помогает усвоению </a:t>
            </a:r>
            <a:r>
              <a:rPr lang="ru-RU" sz="3200" dirty="0"/>
              <a:t>целого ряда математических </a:t>
            </a:r>
            <a:r>
              <a:rPr lang="ru-RU" sz="3200" dirty="0" smtClean="0"/>
              <a:t>представлений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810860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Технология работы с тестом</a:t>
            </a:r>
            <a:r>
              <a:rPr lang="ru-RU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556792"/>
            <a:ext cx="8424936" cy="5184576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3000" b="1" u="sng" dirty="0" smtClean="0">
                <a:solidFill>
                  <a:srgbClr val="C00000"/>
                </a:solidFill>
              </a:rPr>
              <a:t>1этап</a:t>
            </a:r>
            <a:r>
              <a:rPr lang="ru-RU" sz="3000" b="1" u="sng" dirty="0">
                <a:solidFill>
                  <a:srgbClr val="C00000"/>
                </a:solidFill>
              </a:rPr>
              <a:t>. </a:t>
            </a:r>
            <a:r>
              <a:rPr lang="ru-RU" sz="3000" dirty="0"/>
              <a:t>Замешивание солёного теста</a:t>
            </a:r>
            <a:r>
              <a:rPr lang="ru-RU" sz="3000" dirty="0" smtClean="0"/>
              <a:t>.</a:t>
            </a:r>
          </a:p>
          <a:p>
            <a:pPr marL="45720" indent="0">
              <a:buNone/>
            </a:pPr>
            <a:r>
              <a:rPr lang="ru-RU" sz="3000" b="1" u="sng" dirty="0" smtClean="0">
                <a:solidFill>
                  <a:srgbClr val="C00000"/>
                </a:solidFill>
              </a:rPr>
              <a:t>2 </a:t>
            </a:r>
            <a:r>
              <a:rPr lang="ru-RU" sz="3000" b="1" u="sng" dirty="0">
                <a:solidFill>
                  <a:srgbClr val="C00000"/>
                </a:solidFill>
              </a:rPr>
              <a:t>этап. </a:t>
            </a:r>
            <a:r>
              <a:rPr lang="ru-RU" sz="3000" dirty="0"/>
              <a:t>Окрашивание теста. Окрашивать можно как уже просушенное изделие, так и само тесто перед лепкой и просушиванием. Окрашивание всего изделия после просушки наиболее простой, но вместе с тем трудоёмкий вариант.</a:t>
            </a:r>
            <a:br>
              <a:rPr lang="ru-RU" sz="3000" dirty="0"/>
            </a:br>
            <a:r>
              <a:rPr lang="ru-RU" sz="3000" b="1" u="sng" dirty="0">
                <a:solidFill>
                  <a:srgbClr val="C00000"/>
                </a:solidFill>
              </a:rPr>
              <a:t>3 этап. </a:t>
            </a:r>
            <a:r>
              <a:rPr lang="ru-RU" sz="3000" dirty="0"/>
              <a:t>Сушка.</a:t>
            </a:r>
            <a:br>
              <a:rPr lang="ru-RU" sz="3000" dirty="0"/>
            </a:br>
            <a:r>
              <a:rPr lang="ru-RU" sz="3000" dirty="0"/>
              <a:t>Сушка изделий из солёного теста бывает двух видов: естественная и сушка в газовой  духовке.</a:t>
            </a:r>
            <a:br>
              <a:rPr lang="ru-RU" sz="3000" dirty="0"/>
            </a:br>
            <a:r>
              <a:rPr lang="ru-RU" sz="3000" b="1" u="sng" dirty="0">
                <a:solidFill>
                  <a:srgbClr val="C00000"/>
                </a:solidFill>
              </a:rPr>
              <a:t>4 этап. </a:t>
            </a:r>
            <a:r>
              <a:rPr lang="ru-RU" sz="3000" dirty="0"/>
              <a:t>Склейка.</a:t>
            </a:r>
            <a:br>
              <a:rPr lang="ru-RU" sz="3000" dirty="0"/>
            </a:br>
            <a:r>
              <a:rPr lang="ru-RU" sz="3000" b="1" u="sng" dirty="0">
                <a:solidFill>
                  <a:srgbClr val="C00000"/>
                </a:solidFill>
              </a:rPr>
              <a:t>5 этап. </a:t>
            </a:r>
            <a:r>
              <a:rPr lang="ru-RU" sz="3000" dirty="0"/>
              <a:t>Хранение изделий.</a:t>
            </a:r>
          </a:p>
          <a:p>
            <a:pPr marL="45720" indent="0">
              <a:buNone/>
            </a:pPr>
            <a:r>
              <a:rPr lang="ru-RU" dirty="0" smtClean="0"/>
              <a:t>                      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029811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6512511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Способы лепки:</a:t>
            </a:r>
            <a:r>
              <a:rPr lang="ru-RU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412776"/>
            <a:ext cx="8064896" cy="5184576"/>
          </a:xfrm>
        </p:spPr>
        <p:txBody>
          <a:bodyPr/>
          <a:lstStyle/>
          <a:p>
            <a:pPr marL="45720" indent="0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1 Конструктивный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3200" dirty="0" smtClean="0"/>
              <a:t>- является </a:t>
            </a:r>
            <a:r>
              <a:rPr lang="ru-RU" sz="3200" dirty="0"/>
              <a:t>более простым и заключается в том, что изображаемый предмет лепится по частям.</a:t>
            </a:r>
            <a:br>
              <a:rPr lang="ru-RU" sz="3200" dirty="0"/>
            </a:br>
            <a:r>
              <a:rPr lang="ru-RU" sz="3200" b="1" dirty="0" smtClean="0">
                <a:solidFill>
                  <a:srgbClr val="C00000"/>
                </a:solidFill>
              </a:rPr>
              <a:t>2 Пластический </a:t>
            </a:r>
            <a:r>
              <a:rPr lang="ru-RU" sz="3200" dirty="0" smtClean="0"/>
              <a:t>- предполагает</a:t>
            </a:r>
            <a:r>
              <a:rPr lang="ru-RU" sz="3200" dirty="0"/>
              <a:t>, что всё изделие выполняется из целого куска без деления на части.</a:t>
            </a:r>
            <a:br>
              <a:rPr lang="ru-RU" sz="3200" dirty="0"/>
            </a:br>
            <a:r>
              <a:rPr lang="ru-RU" sz="3200" b="1" dirty="0" smtClean="0">
                <a:solidFill>
                  <a:srgbClr val="C00000"/>
                </a:solidFill>
              </a:rPr>
              <a:t>3 Комбинированный </a:t>
            </a:r>
            <a:r>
              <a:rPr lang="ru-RU" sz="3200" dirty="0" smtClean="0"/>
              <a:t>- </a:t>
            </a:r>
            <a:r>
              <a:rPr lang="ru-RU" sz="3200" dirty="0"/>
              <a:t>включает в себя как пластический, так и конструктивный способы при лепке одного изделия.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606287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36904" cy="114300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Преимущества </a:t>
            </a:r>
            <a:r>
              <a:rPr lang="ru-RU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тестопластики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635768"/>
            <a:ext cx="8208912" cy="525658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Соленое тесто - продукт </a:t>
            </a:r>
            <a:r>
              <a:rPr lang="ru-RU" sz="3200" dirty="0"/>
              <a:t>экологически чистый и совершенно </a:t>
            </a:r>
            <a:r>
              <a:rPr lang="ru-RU" sz="3200" dirty="0" smtClean="0"/>
              <a:t>безопасный;</a:t>
            </a:r>
          </a:p>
          <a:p>
            <a:r>
              <a:rPr lang="ru-RU" sz="3200" dirty="0"/>
              <a:t>Н</a:t>
            </a:r>
            <a:r>
              <a:rPr lang="ru-RU" sz="3200" dirty="0" smtClean="0"/>
              <a:t>е </a:t>
            </a:r>
            <a:r>
              <a:rPr lang="ru-RU" sz="3200" dirty="0"/>
              <a:t>пачкает руки и не пачкает </a:t>
            </a:r>
            <a:r>
              <a:rPr lang="ru-RU" sz="3200" dirty="0" smtClean="0"/>
              <a:t>одежду;</a:t>
            </a:r>
          </a:p>
          <a:p>
            <a:r>
              <a:rPr lang="ru-RU" sz="3200" dirty="0" smtClean="0"/>
              <a:t>Является более пластичным материалом;</a:t>
            </a:r>
          </a:p>
          <a:p>
            <a:r>
              <a:rPr lang="ru-RU" sz="3200" dirty="0"/>
              <a:t>И</a:t>
            </a:r>
            <a:r>
              <a:rPr lang="ru-RU" sz="3200" dirty="0" smtClean="0"/>
              <a:t>зделия более долговечные;</a:t>
            </a:r>
          </a:p>
          <a:p>
            <a:r>
              <a:rPr lang="ru-RU" sz="3200" dirty="0"/>
              <a:t>И</a:t>
            </a:r>
            <a:r>
              <a:rPr lang="ru-RU" sz="3200" dirty="0" smtClean="0"/>
              <a:t>зделия можно раскрасить </a:t>
            </a:r>
            <a:r>
              <a:rPr lang="ru-RU" sz="3200" dirty="0"/>
              <a:t>красками или </a:t>
            </a:r>
            <a:r>
              <a:rPr lang="ru-RU" sz="3200" dirty="0" smtClean="0"/>
              <a:t>фломастерами.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7926284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нетрадиционная лепка в детском саду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1131" y="1628800"/>
            <a:ext cx="4248472" cy="3194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foto_002">
            <a:hlinkClick r:id="rId3" tooltip="&quot;Творческий процесс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0071" y="1309979"/>
            <a:ext cx="3101305" cy="38317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5230925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to_010">
            <a:hlinkClick r:id="rId2" tooltip="&quot;..два курчонка поливали из бочонка…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5262" y="260648"/>
            <a:ext cx="3962722" cy="27635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foto_011">
            <a:hlinkClick r:id="rId4" tooltip="&quot;Царевна лягушка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01530" y="260648"/>
            <a:ext cx="3974926" cy="27871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foto_012">
            <a:hlinkClick r:id="rId6" tooltip="&quot;..два ерша поливали из ковша&quot;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01530" y="3225490"/>
            <a:ext cx="3974926" cy="28678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foto_013">
            <a:hlinkClick r:id="rId8" tooltip="&quot;Ветка калины&quot;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8438" y="3176587"/>
            <a:ext cx="3969546" cy="29167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6640943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</TotalTime>
  <Words>136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«ТЕСТОПЛАСТИКА»  как технология развития ребенка </vt:lpstr>
      <vt:lpstr>Тестопластика развивает  у детей:</vt:lpstr>
      <vt:lpstr>Технология работы с тестом </vt:lpstr>
      <vt:lpstr>Способы лепки: </vt:lpstr>
      <vt:lpstr>Преимущества тестопластики 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«ТЕСТОПЛАСТИКА» как технология развития ребенка </dc:title>
  <cp:lastModifiedBy>Admin</cp:lastModifiedBy>
  <cp:revision>7</cp:revision>
  <dcterms:modified xsi:type="dcterms:W3CDTF">2014-06-26T13:10:12Z</dcterms:modified>
</cp:coreProperties>
</file>