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61" r:id="rId5"/>
    <p:sldId id="264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7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русского языка.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4 класс</a:t>
            </a:r>
            <a:endParaRPr lang="ru-RU" dirty="0"/>
          </a:p>
        </p:txBody>
      </p:sp>
      <p:pic>
        <p:nvPicPr>
          <p:cNvPr id="16385" name="Picture 1" descr="C:\Users\User\Desktop\p76_untitled11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685800"/>
            <a:ext cx="1085850" cy="1323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 descr="C:\Documents and Settings\Мамуля\Рабочий стол\Коллекция картинок\Рисунок18.png"/>
          <p:cNvPicPr>
            <a:picLocks noChangeAspect="1" noChangeArrowheads="1"/>
          </p:cNvPicPr>
          <p:nvPr/>
        </p:nvPicPr>
        <p:blipFill>
          <a:blip r:embed="rId2" cstate="email">
            <a:lum bright="40000" contrast="-40000"/>
          </a:blip>
          <a:srcRect/>
          <a:stretch>
            <a:fillRect/>
          </a:stretch>
        </p:blipFill>
        <p:spPr bwMode="auto">
          <a:xfrm>
            <a:off x="1643042" y="357166"/>
            <a:ext cx="6286544" cy="5551539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xfrm>
            <a:off x="500034" y="2857496"/>
            <a:ext cx="8229600" cy="37369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Monotype Corsiva" pitchFamily="66" charset="0"/>
              </a:rPr>
              <a:t>Мудрым никто не родился,</a:t>
            </a:r>
            <a:br>
              <a:rPr lang="ru-RU" sz="600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Monotype Corsiva" pitchFamily="66" charset="0"/>
              </a:rPr>
            </a:br>
            <a:r>
              <a:rPr lang="ru-RU" sz="600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Monotype Corsiva" pitchFamily="66" charset="0"/>
              </a:rPr>
              <a:t>      а научился.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5668962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К – </a:t>
            </a:r>
            <a:br>
              <a:rPr lang="ru-RU" dirty="0" smtClean="0"/>
            </a:br>
            <a:r>
              <a:rPr lang="ru-RU" dirty="0" smtClean="0"/>
              <a:t>О – </a:t>
            </a:r>
            <a:br>
              <a:rPr lang="ru-RU" dirty="0" smtClean="0"/>
            </a:br>
            <a:r>
              <a:rPr lang="ru-RU" dirty="0" smtClean="0"/>
              <a:t>Р – </a:t>
            </a:r>
            <a:br>
              <a:rPr lang="ru-RU" dirty="0" smtClean="0"/>
            </a:br>
            <a:r>
              <a:rPr lang="ru-RU" dirty="0" smtClean="0"/>
              <a:t>З – </a:t>
            </a:r>
            <a:br>
              <a:rPr lang="ru-RU" dirty="0" smtClean="0"/>
            </a:br>
            <a:r>
              <a:rPr lang="ru-RU" dirty="0" smtClean="0"/>
              <a:t>И – </a:t>
            </a:r>
            <a:br>
              <a:rPr lang="ru-RU" dirty="0" smtClean="0"/>
            </a:br>
            <a:r>
              <a:rPr lang="ru-RU" dirty="0" smtClean="0"/>
              <a:t>Н – </a:t>
            </a:r>
            <a:br>
              <a:rPr lang="ru-RU" dirty="0" smtClean="0"/>
            </a:br>
            <a:r>
              <a:rPr lang="ru-RU" dirty="0" smtClean="0"/>
              <a:t>А – </a:t>
            </a:r>
            <a:endParaRPr lang="ru-RU" dirty="0"/>
          </a:p>
        </p:txBody>
      </p:sp>
      <p:pic>
        <p:nvPicPr>
          <p:cNvPr id="4" name="Picture 5" descr="КОРЗИНКА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657600" y="1371600"/>
            <a:ext cx="4610100" cy="43434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   К - картофель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90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  О - ОГУРЕЦ</a:t>
            </a:r>
          </a:p>
          <a:p>
            <a:pPr>
              <a:buNone/>
            </a:pPr>
            <a:r>
              <a:rPr lang="ru-RU" sz="4000" dirty="0" smtClean="0"/>
              <a:t>   Р - РЕДИС</a:t>
            </a:r>
          </a:p>
          <a:p>
            <a:pPr>
              <a:buNone/>
            </a:pPr>
            <a:r>
              <a:rPr lang="ru-RU" sz="4000" dirty="0" smtClean="0"/>
              <a:t>   З - ЗВЕРОБОЙ</a:t>
            </a:r>
          </a:p>
          <a:p>
            <a:pPr>
              <a:buNone/>
            </a:pPr>
            <a:r>
              <a:rPr lang="ru-RU" sz="4000" dirty="0" smtClean="0"/>
              <a:t>   И - ИРИС</a:t>
            </a:r>
          </a:p>
          <a:p>
            <a:pPr>
              <a:buNone/>
            </a:pPr>
            <a:r>
              <a:rPr lang="ru-RU" sz="4000" dirty="0" smtClean="0"/>
              <a:t>   Н - НАРЦИСС</a:t>
            </a:r>
          </a:p>
          <a:p>
            <a:pPr>
              <a:buNone/>
            </a:pPr>
            <a:r>
              <a:rPr lang="ru-RU" sz="4000" dirty="0" smtClean="0"/>
              <a:t>   А - АНАНАС</a:t>
            </a:r>
            <a:endParaRPr lang="ru-RU" sz="4000" dirty="0"/>
          </a:p>
        </p:txBody>
      </p:sp>
      <p:pic>
        <p:nvPicPr>
          <p:cNvPr id="1026" name="Picture 2" descr="Как нарисовать ребенку как растет лук Сайт о рисован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1143000"/>
            <a:ext cx="4762500" cy="2886075"/>
          </a:xfrm>
          <a:prstGeom prst="rect">
            <a:avLst/>
          </a:prstGeom>
          <a:noFill/>
        </p:spPr>
      </p:pic>
      <p:pic>
        <p:nvPicPr>
          <p:cNvPr id="1030" name="Picture 6" descr="Зелёный огурец. Зелёный спелый огурец. Векторные иллюстрации…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2895600"/>
            <a:ext cx="4286250" cy="2867025"/>
          </a:xfrm>
          <a:prstGeom prst="rect">
            <a:avLst/>
          </a:prstGeom>
          <a:noFill/>
        </p:spPr>
      </p:pic>
      <p:pic>
        <p:nvPicPr>
          <p:cNvPr id="1032" name="Picture 8" descr="По второму кругу, Стать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1371600"/>
            <a:ext cx="5029200" cy="3343275"/>
          </a:xfrm>
          <a:prstGeom prst="rect">
            <a:avLst/>
          </a:prstGeom>
          <a:noFill/>
        </p:spPr>
      </p:pic>
      <p:pic>
        <p:nvPicPr>
          <p:cNvPr id="1034" name="Picture 10" descr="Зверобой. - Картинка 43 - Курганская область - Города России - Картинки по окружающему миру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76600" y="1905000"/>
            <a:ext cx="5410200" cy="4667250"/>
          </a:xfrm>
          <a:prstGeom prst="rect">
            <a:avLst/>
          </a:prstGeom>
          <a:noFill/>
        </p:spPr>
      </p:pic>
      <p:pic>
        <p:nvPicPr>
          <p:cNvPr id="1036" name="Picture 12" descr="03iris000245v-i-pic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57600" y="685800"/>
            <a:ext cx="5715000" cy="4943475"/>
          </a:xfrm>
          <a:prstGeom prst="rect">
            <a:avLst/>
          </a:prstGeom>
          <a:noFill/>
        </p:spPr>
      </p:pic>
      <p:pic>
        <p:nvPicPr>
          <p:cNvPr id="1038" name="Picture 14" descr="Магия цветов и растений Наши интересы Форум молодых пенсионе…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0" y="304800"/>
            <a:ext cx="3810000" cy="6324601"/>
          </a:xfrm>
          <a:prstGeom prst="rect">
            <a:avLst/>
          </a:prstGeom>
          <a:noFill/>
        </p:spPr>
      </p:pic>
      <p:pic>
        <p:nvPicPr>
          <p:cNvPr id="1040" name="Picture 16" descr="Ananas RM.com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419600" y="304799"/>
            <a:ext cx="4124325" cy="6553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0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2000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600" decel="100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600" decel="100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00" decel="100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00" decel="100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6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600" decel="100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600" decel="100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00" decel="100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00" decel="100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9" dur="2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2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7" dur="2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Алгоритм написания безударных падежных окончаний имён существительных.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dirty="0" smtClean="0"/>
              <a:t> </a:t>
            </a:r>
            <a:r>
              <a:rPr lang="ru-RU" dirty="0" smtClean="0"/>
              <a:t>Ставлю существительное в начальную форму   (в И.п.) и определяю склонение. </a:t>
            </a:r>
          </a:p>
          <a:p>
            <a:pPr>
              <a:buNone/>
            </a:pPr>
            <a:r>
              <a:rPr lang="ru-RU" dirty="0" smtClean="0"/>
              <a:t>2. Подбираю слово-помощник и ставлю его в ту же форму, что и существительное.</a:t>
            </a:r>
          </a:p>
          <a:p>
            <a:pPr>
              <a:buNone/>
            </a:pPr>
            <a:r>
              <a:rPr lang="ru-RU" dirty="0" smtClean="0"/>
              <a:t>3. Пишу такое окончание,  какое  у </a:t>
            </a:r>
            <a:r>
              <a:rPr lang="ru-RU" dirty="0" err="1" smtClean="0"/>
              <a:t>слова-помощни-ка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4. Проверяю написанное.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533400" y="58674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И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52160"/>
          </a:xfrm>
        </p:spPr>
        <p:txBody>
          <a:bodyPr/>
          <a:lstStyle/>
          <a:p>
            <a:pPr>
              <a:buNone/>
            </a:pPr>
            <a:r>
              <a:rPr lang="ru-RU" sz="4800" i="1" dirty="0" smtClean="0"/>
              <a:t>   хвостик </a:t>
            </a:r>
            <a:r>
              <a:rPr lang="ru-RU" sz="4800" i="1" dirty="0" err="1" smtClean="0"/>
              <a:t>морков</a:t>
            </a:r>
            <a:r>
              <a:rPr lang="ru-RU" sz="4800" i="1" dirty="0" smtClean="0"/>
              <a:t> </a:t>
            </a:r>
            <a:r>
              <a:rPr lang="ru-RU" sz="4800" i="1" dirty="0" smtClean="0"/>
              <a:t>_</a:t>
            </a:r>
            <a:r>
              <a:rPr lang="ru-RU" sz="4800" i="1" u="sng" dirty="0" smtClean="0"/>
              <a:t>  </a:t>
            </a:r>
            <a:r>
              <a:rPr lang="ru-RU" sz="4800" i="1" dirty="0" smtClean="0"/>
              <a:t>   </a:t>
            </a:r>
            <a:r>
              <a:rPr lang="ru-RU" sz="4800" i="1" dirty="0" smtClean="0"/>
              <a:t>выдернули по </a:t>
            </a:r>
            <a:r>
              <a:rPr lang="ru-RU" sz="4800" i="1" dirty="0" err="1" smtClean="0"/>
              <a:t>морковк_</a:t>
            </a:r>
            <a:r>
              <a:rPr lang="ru-RU" sz="4800" i="1" dirty="0" smtClean="0"/>
              <a:t> читал о </a:t>
            </a:r>
            <a:r>
              <a:rPr lang="ru-RU" sz="4800" i="1" dirty="0" err="1" smtClean="0"/>
              <a:t>картофел_</a:t>
            </a:r>
            <a:r>
              <a:rPr lang="ru-RU" sz="4800" i="1" dirty="0" smtClean="0"/>
              <a:t> </a:t>
            </a:r>
          </a:p>
          <a:p>
            <a:pPr>
              <a:buNone/>
            </a:pPr>
            <a:r>
              <a:rPr lang="ru-RU" sz="4800" i="1" dirty="0" smtClean="0"/>
              <a:t>   мечтал о </a:t>
            </a:r>
            <a:r>
              <a:rPr lang="ru-RU" sz="4800" i="1" dirty="0" err="1" smtClean="0"/>
              <a:t>картошк_</a:t>
            </a:r>
            <a:r>
              <a:rPr lang="ru-RU" sz="4800" i="1" dirty="0" smtClean="0"/>
              <a:t> поднялись по </a:t>
            </a:r>
            <a:r>
              <a:rPr lang="ru-RU" sz="4800" i="1" dirty="0" err="1" smtClean="0"/>
              <a:t>тревог_</a:t>
            </a:r>
            <a:r>
              <a:rPr lang="ru-RU" sz="4800" i="1" dirty="0" smtClean="0"/>
              <a:t> нарвали букет </a:t>
            </a:r>
            <a:r>
              <a:rPr lang="ru-RU" sz="4800" i="1" dirty="0" err="1" smtClean="0"/>
              <a:t>сирен</a:t>
            </a:r>
            <a:r>
              <a:rPr lang="ru-RU" sz="4800" i="1" dirty="0" err="1" smtClean="0"/>
              <a:t>_</a:t>
            </a:r>
            <a:endParaRPr lang="ru-RU" sz="4800" i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762000" y="64008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Е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144000" y="23622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Е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296400" y="32004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Е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296400" y="41148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Е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448800" y="50292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6945E-18 0 L 0.64167 -0.7666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" y="-3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84167 -0.7333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1" y="-3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-0.35417 -0.0333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" y="-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6 0 L -0.35833 -0.0222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-0.30834 -0.0555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-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-0.33334 -0.0888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" y="-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MC900429803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2286000"/>
            <a:ext cx="3529013" cy="3600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104</TotalTime>
  <Words>129</Words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Урок русского языка.</vt:lpstr>
      <vt:lpstr>Мудрым никто не родился,       а научился.</vt:lpstr>
      <vt:lpstr>К –  О –  Р –  З –  И –  Н –  А – </vt:lpstr>
      <vt:lpstr>   К - картофель</vt:lpstr>
      <vt:lpstr>Алгоритм написания безударных падежных окончаний имён существительных.</vt:lpstr>
      <vt:lpstr>и</vt:lpstr>
      <vt:lpstr>СПАСИБО!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языка.</dc:title>
  <dc:creator>User</dc:creator>
  <cp:lastModifiedBy>User</cp:lastModifiedBy>
  <cp:revision>13</cp:revision>
  <dcterms:created xsi:type="dcterms:W3CDTF">2015-01-18T11:30:48Z</dcterms:created>
  <dcterms:modified xsi:type="dcterms:W3CDTF">2015-01-19T15:09:56Z</dcterms:modified>
</cp:coreProperties>
</file>