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2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511">
            <a:off x="118221" y="3776869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51520" y="4941168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14157" y="1351153"/>
            <a:ext cx="68888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Comic Sans MS" panose="030F0702030302020204" pitchFamily="66" charset="0"/>
              </a:rPr>
              <a:t>Герои Великой Отечественной войны рядом с </a:t>
            </a:r>
            <a:r>
              <a:rPr lang="ru-RU" sz="6000" b="1" dirty="0" smtClean="0">
                <a:latin typeface="Comic Sans MS" panose="030F0702030302020204" pitchFamily="66" charset="0"/>
              </a:rPr>
              <a:t>нами</a:t>
            </a:r>
          </a:p>
          <a:p>
            <a:pPr algn="ctr"/>
            <a:r>
              <a:rPr lang="ru-RU" b="1" dirty="0" smtClean="0"/>
              <a:t>                                                                 Подготовила Маркова Валерия, 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ученица 3 «В» класса</a:t>
            </a:r>
          </a:p>
          <a:p>
            <a:pPr algn="ctr"/>
            <a:r>
              <a:rPr lang="ru-RU" b="1" dirty="0" smtClean="0"/>
              <a:t>                                                               Руководитель Филиппова С.В.</a:t>
            </a:r>
            <a:endParaRPr lang="ru-RU" b="1" dirty="0"/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64050">
            <a:off x="5794321" y="608381"/>
            <a:ext cx="3017913" cy="18884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93379"/>
            <a:ext cx="5004555" cy="3955702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Comic Sans MS" panose="030F0702030302020204" pitchFamily="66" charset="0"/>
              </a:rPr>
              <a:t>Марков </a:t>
            </a:r>
            <a:r>
              <a:rPr lang="ru-RU" sz="6000" dirty="0" smtClean="0">
                <a:latin typeface="Comic Sans MS" panose="030F0702030302020204" pitchFamily="66" charset="0"/>
              </a:rPr>
              <a:t/>
            </a:r>
            <a:br>
              <a:rPr lang="ru-RU" sz="6000" dirty="0" smtClean="0">
                <a:latin typeface="Comic Sans MS" panose="030F0702030302020204" pitchFamily="66" charset="0"/>
              </a:rPr>
            </a:br>
            <a:r>
              <a:rPr lang="ru-RU" sz="6000" dirty="0" smtClean="0">
                <a:latin typeface="Comic Sans MS" panose="030F0702030302020204" pitchFamily="66" charset="0"/>
              </a:rPr>
              <a:t>Пётр </a:t>
            </a:r>
            <a:r>
              <a:rPr lang="ru-RU" sz="6000" dirty="0">
                <a:latin typeface="Comic Sans MS" panose="030F0702030302020204" pitchFamily="66" charset="0"/>
              </a:rPr>
              <a:t>Андреевич</a:t>
            </a:r>
            <a:endParaRPr lang="ru-RU" sz="6000" b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5" y="948074"/>
            <a:ext cx="3311904" cy="500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839" y="468969"/>
            <a:ext cx="8229599" cy="52602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800" b="1" dirty="0">
                <a:latin typeface="Comic Sans MS" panose="030F0702030302020204" pitchFamily="66" charset="0"/>
              </a:rPr>
              <a:t> </a:t>
            </a:r>
            <a:r>
              <a:rPr lang="ru-RU" sz="4000" b="1" dirty="0" smtClean="0">
                <a:latin typeface="Comic Sans MS" panose="030F0702030302020204" pitchFamily="66" charset="0"/>
              </a:rPr>
              <a:t>В </a:t>
            </a:r>
            <a:r>
              <a:rPr lang="ru-RU" sz="4000" b="1" dirty="0">
                <a:latin typeface="Comic Sans MS" panose="030F0702030302020204" pitchFamily="66" charset="0"/>
              </a:rPr>
              <a:t>1941 году </a:t>
            </a:r>
            <a:r>
              <a:rPr lang="ru-RU" sz="4000" b="1" dirty="0" smtClean="0">
                <a:latin typeface="Comic Sans MS" panose="030F0702030302020204" pitchFamily="66" charset="0"/>
              </a:rPr>
              <a:t>началась </a:t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ужасная </a:t>
            </a:r>
            <a:r>
              <a:rPr lang="ru-RU" sz="4000" b="1" dirty="0">
                <a:latin typeface="Comic Sans MS" panose="030F0702030302020204" pitchFamily="66" charset="0"/>
              </a:rPr>
              <a:t>война, на 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нашу </a:t>
            </a:r>
            <a:r>
              <a:rPr lang="ru-RU" sz="4000" b="1" dirty="0">
                <a:latin typeface="Comic Sans MS" panose="030F0702030302020204" pitchFamily="66" charset="0"/>
              </a:rPr>
              <a:t>страну напала 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фашистская </a:t>
            </a:r>
            <a:r>
              <a:rPr lang="ru-RU" sz="4000" b="1" dirty="0">
                <a:latin typeface="Comic Sans MS" panose="030F0702030302020204" pitchFamily="66" charset="0"/>
              </a:rPr>
              <a:t>Германия. 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Миллионы </a:t>
            </a:r>
            <a:r>
              <a:rPr lang="ru-RU" sz="4000" b="1" dirty="0">
                <a:latin typeface="Comic Sans MS" panose="030F0702030302020204" pitchFamily="66" charset="0"/>
              </a:rPr>
              <a:t>россиян </a:t>
            </a:r>
            <a:r>
              <a:rPr lang="ru-RU" sz="4000" b="1" dirty="0" smtClean="0"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latin typeface="Comic Sans MS" panose="030F0702030302020204" pitchFamily="66" charset="0"/>
              </a:rPr>
            </a:br>
            <a:r>
              <a:rPr lang="ru-RU" sz="4000" b="1" dirty="0" smtClean="0">
                <a:latin typeface="Comic Sans MS" panose="030F0702030302020204" pitchFamily="66" charset="0"/>
              </a:rPr>
              <a:t>взяли </a:t>
            </a:r>
            <a:r>
              <a:rPr lang="ru-RU" sz="4000" b="1" dirty="0">
                <a:latin typeface="Comic Sans MS" panose="030F0702030302020204" pitchFamily="66" charset="0"/>
              </a:rPr>
              <a:t>в руки оружие и выступили на защиту Родины. Среди них был и мой </a:t>
            </a:r>
            <a:r>
              <a:rPr lang="ru-RU" sz="4000" b="1" dirty="0" smtClean="0">
                <a:latin typeface="Comic Sans MS" panose="030F0702030302020204" pitchFamily="66" charset="0"/>
              </a:rPr>
              <a:t>прадедушка 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il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42" y="260648"/>
            <a:ext cx="2737991" cy="34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68969"/>
            <a:ext cx="8229600" cy="485607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Comic Sans MS" panose="030F0702030302020204" pitchFamily="66" charset="0"/>
              </a:rPr>
              <a:t>  Он был командиром </a:t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партизанского отряда </a:t>
            </a:r>
            <a:r>
              <a:rPr lang="ru-RU" sz="3600" b="1" dirty="0">
                <a:latin typeface="Comic Sans MS" panose="030F0702030302020204" pitchFamily="66" charset="0"/>
              </a:rPr>
              <a:t>имени 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Ворошилова</a:t>
            </a:r>
            <a:r>
              <a:rPr lang="ru-RU" sz="3600" b="1" dirty="0">
                <a:latin typeface="Comic Sans MS" panose="030F0702030302020204" pitchFamily="66" charset="0"/>
              </a:rPr>
              <a:t>. </a:t>
            </a:r>
            <a:r>
              <a:rPr lang="ru-RU" sz="3600" b="1" dirty="0" smtClean="0">
                <a:latin typeface="Comic Sans MS" panose="030F0702030302020204" pitchFamily="66" charset="0"/>
              </a:rPr>
              <a:t>Фашисты </a:t>
            </a:r>
            <a:r>
              <a:rPr lang="ru-RU" sz="3600" b="1" dirty="0">
                <a:latin typeface="Comic Sans MS" panose="030F0702030302020204" pitchFamily="66" charset="0"/>
              </a:rPr>
              <a:t>боялись проезжать через леса, они знали, что где-то рядом всегда могут 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оказаться </a:t>
            </a:r>
            <a:r>
              <a:rPr lang="ru-RU" sz="3600" b="1" dirty="0">
                <a:latin typeface="Comic Sans MS" panose="030F0702030302020204" pitchFamily="66" charset="0"/>
              </a:rPr>
              <a:t>бойцы 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из </a:t>
            </a:r>
            <a:r>
              <a:rPr lang="ru-RU" sz="3600" b="1" dirty="0">
                <a:latin typeface="Comic Sans MS" panose="030F0702030302020204" pitchFamily="66" charset="0"/>
              </a:rPr>
              <a:t>дедушкиного </a:t>
            </a:r>
            <a:r>
              <a:rPr lang="ru-RU" sz="3600" b="1" dirty="0" smtClean="0"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     отряда</a:t>
            </a:r>
            <a:r>
              <a:rPr lang="ru-RU" sz="3600" b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 descr="C:\Users\Администратор\Desktop\6f27d375bd48476221209e78892ddbf7_resize_keep_680_Non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270317" cy="31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03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9876" y="1"/>
            <a:ext cx="7434572" cy="5974029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Comic Sans MS" panose="030F0702030302020204" pitchFamily="66" charset="0"/>
              </a:rPr>
              <a:t>  Закончил </a:t>
            </a:r>
            <a:r>
              <a:rPr lang="ru-RU" sz="3600" b="1" dirty="0">
                <a:latin typeface="Comic Sans MS" panose="030F0702030302020204" pitchFamily="66" charset="0"/>
              </a:rPr>
              <a:t>дедушка воевать в 1944 году, когда освободили его родную Брянскую область</a:t>
            </a:r>
            <a:r>
              <a:rPr lang="ru-RU" sz="3600" b="1" dirty="0" smtClean="0">
                <a:latin typeface="Comic Sans MS" panose="030F0702030302020204" pitchFamily="66" charset="0"/>
              </a:rPr>
              <a:t>. </a:t>
            </a:r>
            <a:r>
              <a:rPr lang="ru-RU" sz="3600" b="1" dirty="0">
                <a:latin typeface="Comic Sans MS" panose="030F0702030302020204" pitchFamily="66" charset="0"/>
              </a:rPr>
              <a:t>За подвиги, которые совершал дедушка во время </a:t>
            </a:r>
            <a:r>
              <a:rPr lang="ru-RU" sz="3600" b="1" dirty="0" smtClean="0">
                <a:latin typeface="Comic Sans MS" panose="030F0702030302020204" pitchFamily="66" charset="0"/>
              </a:rPr>
              <a:t>войны,</a:t>
            </a:r>
            <a:br>
              <a:rPr lang="ru-RU" sz="3600" b="1" dirty="0" smtClean="0">
                <a:latin typeface="Comic Sans MS" panose="030F0702030302020204" pitchFamily="66" charset="0"/>
              </a:rPr>
            </a:br>
            <a:r>
              <a:rPr lang="ru-RU" sz="3600" b="1" dirty="0" smtClean="0">
                <a:latin typeface="Comic Sans MS" panose="030F0702030302020204" pitchFamily="66" charset="0"/>
              </a:rPr>
              <a:t>его </a:t>
            </a:r>
            <a:r>
              <a:rPr lang="ru-RU" sz="3600" b="1" dirty="0">
                <a:latin typeface="Comic Sans MS" panose="030F0702030302020204" pitchFamily="66" charset="0"/>
              </a:rPr>
              <a:t>наградили многими орденами и медалями, </a:t>
            </a:r>
            <a:r>
              <a:rPr lang="ru-RU" sz="3600" b="1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                                                                            присвоили </a:t>
            </a:r>
            <a:r>
              <a:rPr lang="ru-RU" sz="3600" b="1" dirty="0">
                <a:latin typeface="Comic Sans MS" panose="030F0702030302020204" pitchFamily="66" charset="0"/>
              </a:rPr>
              <a:t>звание Героя Советского Союза.</a:t>
            </a:r>
          </a:p>
        </p:txBody>
      </p:sp>
      <p:pic>
        <p:nvPicPr>
          <p:cNvPr id="3075" name="Picture 3" descr="C:\Users\Администратор\Desktop\geroi_sovetskogo_soyuza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14" y="2913195"/>
            <a:ext cx="2346247" cy="35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45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0" y="4496951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506703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359532" y="769442"/>
            <a:ext cx="3960439" cy="5037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anose="030F0702030302020204" pitchFamily="66" charset="0"/>
              </a:rPr>
              <a:t>На Родине прадеда его именем назвали школу, установили памятник, как Герою Великой Отечественной войны</a:t>
            </a:r>
            <a:r>
              <a:rPr lang="ru-RU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56" y="620688"/>
            <a:ext cx="454319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76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Марков  Пётр Андреевич</vt:lpstr>
      <vt:lpstr> В 1941 году началась  ужасная война, на  нашу страну напала  фашистская Германия.  Миллионы россиян  взяли в руки оружие и выступили на защиту Родины. Среди них был и мой прадедушка </vt:lpstr>
      <vt:lpstr>  Он был командиром  партизанского отряда имени  Ворошилова. Фашисты боялись проезжать через леса, они знали, что где-то рядом всегда могут  оказаться бойцы  из дедушкиного       отряда.</vt:lpstr>
      <vt:lpstr>  Закончил дедушка воевать в 1944 году, когда освободили его родную Брянскую область. За подвиги, которые совершал дедушка во время войны, его наградили многими орденами и медалями,                                                                                                                                                                                                                         присвоили звание Героя Советского Союза.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DNA7 X86</cp:lastModifiedBy>
  <cp:revision>36</cp:revision>
  <dcterms:created xsi:type="dcterms:W3CDTF">2013-11-25T16:17:37Z</dcterms:created>
  <dcterms:modified xsi:type="dcterms:W3CDTF">2015-04-23T01:15:42Z</dcterms:modified>
</cp:coreProperties>
</file>