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60" r:id="rId6"/>
    <p:sldId id="265" r:id="rId7"/>
    <p:sldId id="290" r:id="rId8"/>
    <p:sldId id="287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650\Desktop\&#1057;&#1072;&#1076;\&#1075;&#1088;.&#1042;&#1077;&#1083;&#1080;&#1082;&#1072;&#1085;&#109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650\Desktop\Detskii%20estradnyi%20hor%20Velikan%20-%20Velikany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04664"/>
            <a:ext cx="79296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Федеральный государственный образовательный стандарт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дошкольного образования - </a:t>
            </a:r>
          </a:p>
          <a:p>
            <a:pPr algn="ctr"/>
            <a:r>
              <a:rPr lang="ru-RU" sz="3600" b="1" dirty="0" smtClean="0">
                <a:ln w="28575">
                  <a:solidFill>
                    <a:srgbClr val="FF0000"/>
                  </a:solidFill>
                </a:ln>
                <a:cs typeface="Times New Roman" pitchFamily="18" charset="0"/>
              </a:rPr>
              <a:t>совокупность обязательных требований к дошкольному образованию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endParaRPr lang="ru-RU" sz="3600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PC\Рабочий стол\0_63f2a_bc171da0_XL[1]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7562" t="3883" r="4679" b="17152"/>
          <a:stretch>
            <a:fillRect/>
          </a:stretch>
        </p:blipFill>
        <p:spPr bwMode="auto">
          <a:xfrm>
            <a:off x="3000364" y="3643314"/>
            <a:ext cx="3241500" cy="2985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гр.Велика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7005" y="5934670"/>
            <a:ext cx="184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86388"/>
            <a:ext cx="83853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Подготовила: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Баскова Наталья Александровна 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4572008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n w="28575"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ctr"/>
            <a:endParaRPr lang="ru-RU" sz="3600" b="1" dirty="0">
              <a:ln w="28575"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pic>
        <p:nvPicPr>
          <p:cNvPr id="5" name="Detskii estradnyi hor Velikan - Velika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764704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/>
              <a:t>Поддержка разнообразия детства</a:t>
            </a:r>
          </a:p>
          <a:p>
            <a:pPr>
              <a:buFontTx/>
              <a:buChar char="-"/>
            </a:pPr>
            <a:r>
              <a:rPr lang="ru-RU" sz="2800" b="1" dirty="0" smtClean="0"/>
              <a:t>Сохранение уникальности и </a:t>
            </a:r>
            <a:r>
              <a:rPr lang="ru-RU" sz="2800" b="1" dirty="0" err="1" smtClean="0"/>
              <a:t>самоценности</a:t>
            </a:r>
            <a:r>
              <a:rPr lang="ru-RU" sz="2800" b="1" dirty="0" smtClean="0"/>
              <a:t> детства как важного этапа в общем развитии человека</a:t>
            </a:r>
          </a:p>
          <a:p>
            <a:pPr>
              <a:buFontTx/>
              <a:buChar char="-"/>
            </a:pPr>
            <a:r>
              <a:rPr lang="ru-RU" sz="2800" b="1" dirty="0" err="1" smtClean="0"/>
              <a:t>Самоценность</a:t>
            </a:r>
            <a:r>
              <a:rPr lang="ru-RU" sz="2800" b="1" dirty="0" smtClean="0"/>
              <a:t> детства – период жизни значимый сам по себе, без всяких условий</a:t>
            </a:r>
          </a:p>
          <a:p>
            <a:pPr>
              <a:buFontTx/>
              <a:buChar char="-"/>
            </a:pPr>
            <a:r>
              <a:rPr lang="ru-RU" sz="2800" b="1" dirty="0" smtClean="0"/>
              <a:t>Значимость того, что происходит с ребёнком сейчас, а не подготовка следующему периоду жизни</a:t>
            </a:r>
          </a:p>
          <a:p>
            <a:r>
              <a:rPr lang="ru-RU" sz="2800" b="1" dirty="0" smtClean="0"/>
              <a:t>- Личностно-ориентированный и гуманистический характер взаимодействия взрослых и детей</a:t>
            </a:r>
          </a:p>
          <a:p>
            <a:r>
              <a:rPr lang="ru-RU" sz="2800" b="1" dirty="0" smtClean="0"/>
              <a:t>-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03648" y="690524"/>
            <a:ext cx="63116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cs typeface="Times New Roman" pitchFamily="18" charset="0"/>
              </a:rPr>
              <a:t>Федеральный государственный образовательный стандарт дошкольного образования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это изменение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статуса 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дошколки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в культуре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P1020258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b="4967"/>
          <a:stretch>
            <a:fillRect/>
          </a:stretch>
        </p:blipFill>
        <p:spPr bwMode="auto">
          <a:xfrm>
            <a:off x="1907704" y="214291"/>
            <a:ext cx="5472608" cy="2998686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85918" y="3429000"/>
            <a:ext cx="57150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8575"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Идеология и смыслы </a:t>
            </a:r>
          </a:p>
          <a:p>
            <a:pPr algn="ctr"/>
            <a:r>
              <a:rPr lang="ru-RU" sz="3600" b="1" dirty="0" smtClean="0">
                <a:ln w="28575"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Детство ради детства !</a:t>
            </a:r>
          </a:p>
          <a:p>
            <a:pPr algn="ctr"/>
            <a:r>
              <a:rPr lang="ru-RU" altLang="ko-KR" sz="3600" b="1" dirty="0" smtClean="0">
                <a:solidFill>
                  <a:srgbClr val="FF0000"/>
                </a:solidFill>
              </a:rPr>
              <a:t>-Детство – целостная жизнь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428604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8575"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ценят, </a:t>
            </a:r>
          </a:p>
          <a:p>
            <a:pPr algn="ctr"/>
            <a:r>
              <a:rPr lang="ru-RU" sz="4000" b="1" dirty="0" smtClean="0">
                <a:ln w="28575"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не оценивают!</a:t>
            </a:r>
            <a:endParaRPr lang="ru-RU" sz="4000" b="1" dirty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3992" r="22346" b="3624"/>
          <a:stretch>
            <a:fillRect/>
          </a:stretch>
        </p:blipFill>
        <p:spPr bwMode="auto">
          <a:xfrm>
            <a:off x="285720" y="1916832"/>
            <a:ext cx="4160838" cy="3953727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P1020285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23857" t="3624" r="15602" b="3893"/>
          <a:stretch>
            <a:fillRect/>
          </a:stretch>
        </p:blipFill>
        <p:spPr bwMode="auto">
          <a:xfrm>
            <a:off x="4643438" y="1988840"/>
            <a:ext cx="4143404" cy="401192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  - уникальный </a:t>
            </a:r>
            <a:r>
              <a:rPr lang="ru-RU" sz="3600" b="1" dirty="0" err="1" smtClean="0">
                <a:ln w="28575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синхрофазатрон</a:t>
            </a:r>
            <a:r>
              <a:rPr lang="ru-RU" sz="3600" b="1" dirty="0" smtClean="0">
                <a:ln w="28575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развития !</a:t>
            </a:r>
          </a:p>
        </p:txBody>
      </p:sp>
      <p:pic>
        <p:nvPicPr>
          <p:cNvPr id="4" name="Picture 4" descr="P1020286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381" r="13992" b="9036"/>
          <a:stretch>
            <a:fillRect/>
          </a:stretch>
        </p:blipFill>
        <p:spPr bwMode="auto">
          <a:xfrm>
            <a:off x="755576" y="1628800"/>
            <a:ext cx="4119562" cy="2786082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P1020264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6946" t="17726" r="16018" b="5256"/>
          <a:stretch>
            <a:fillRect/>
          </a:stretch>
        </p:blipFill>
        <p:spPr bwMode="auto">
          <a:xfrm>
            <a:off x="4860032" y="1484784"/>
            <a:ext cx="4000528" cy="2642066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P1020262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 t="21818"/>
          <a:stretch>
            <a:fillRect/>
          </a:stretch>
        </p:blipFill>
        <p:spPr bwMode="auto">
          <a:xfrm>
            <a:off x="642910" y="3786190"/>
            <a:ext cx="3976686" cy="2643206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P1020290"/>
          <p:cNvPicPr>
            <a:picLocks noChangeAspect="1" noChangeArrowheads="1"/>
          </p:cNvPicPr>
          <p:nvPr/>
        </p:nvPicPr>
        <p:blipFill>
          <a:blip r:embed="rId6" cstate="print">
            <a:lum bright="10000" contrast="30000"/>
          </a:blip>
          <a:srcRect l="15887" t="14297" b="5536"/>
          <a:stretch>
            <a:fillRect/>
          </a:stretch>
        </p:blipFill>
        <p:spPr bwMode="auto">
          <a:xfrm>
            <a:off x="4857752" y="3786190"/>
            <a:ext cx="3929090" cy="2643206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47664" y="36602"/>
            <a:ext cx="616760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ko-KR" sz="3200" b="1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3200" b="1" dirty="0" smtClean="0">
                <a:solidFill>
                  <a:srgbClr val="FF0000"/>
                </a:solidFill>
              </a:rPr>
              <a:t>- </a:t>
            </a:r>
            <a:r>
              <a:rPr lang="ru-RU" altLang="ko-KR" sz="2800" b="1" i="1" dirty="0" smtClean="0">
                <a:solidFill>
                  <a:srgbClr val="FF0000"/>
                </a:solidFill>
              </a:rPr>
              <a:t>Нельзя строить будни ребёнка, не обращая внимания на проведение и организацию праздников и выходных,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800" b="1" i="1" dirty="0" smtClean="0">
                <a:solidFill>
                  <a:srgbClr val="FF0000"/>
                </a:solidFill>
              </a:rPr>
              <a:t>нельзя организовывать занятия, игнорируя досуг  и отдых дошкольников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3200" b="1" i="1" dirty="0" smtClean="0">
                <a:solidFill>
                  <a:srgbClr val="FF0000"/>
                </a:solidFill>
              </a:rPr>
              <a:t>- </a:t>
            </a:r>
            <a:r>
              <a:rPr lang="ru-RU" altLang="ko-KR" sz="2800" b="1" i="1" dirty="0" smtClean="0">
                <a:solidFill>
                  <a:srgbClr val="FF0000"/>
                </a:solidFill>
              </a:rPr>
              <a:t>Надо  жить вместе с детьми интересной содержательной жизнью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8681"/>
            <a:ext cx="853244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дошкольного образования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000" b="1" dirty="0" smtClean="0"/>
              <a:t>полноценное проживание ребёнком всех этапов детства, обогащение  (амплификация) детского развития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   индивидуализация дошкольного образования (ребёнок  субъект образования)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   содействие и сотрудничество детей и взрослых, признание ребенка полноценным участником (субъектом) образовательных отношений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    поддержка инициативы детей в различных видах деятельности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    сотрудничество с семьёй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    приобщение детей к </a:t>
            </a:r>
            <a:r>
              <a:rPr lang="ru-RU" altLang="ru-RU" sz="2000" b="1" dirty="0" err="1" smtClean="0"/>
              <a:t>социокультурным</a:t>
            </a:r>
            <a:r>
              <a:rPr lang="ru-RU" altLang="ru-RU" sz="2000" b="1" dirty="0" smtClean="0"/>
              <a:t> нормам, традициям семьи, общества и государства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    формирование познавательных интересов и познавательных действий ребенка в различных видах деятельности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    возрастная адекватность дошкольного образования (соответствия условий, требований, методов возрасту  и особенностям развития)</a:t>
            </a:r>
          </a:p>
          <a:p>
            <a:r>
              <a:rPr lang="ru-RU" altLang="ru-RU" sz="2000" b="1" dirty="0" smtClean="0"/>
              <a:t>-     учёт этнокультурной ситуации развития детей.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\картинки\шаблоны для презентаций\PSD.Kindergarten.Poster.Template.01.3508x2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04664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Образовательная программа дошкольного образования </a:t>
            </a:r>
            <a:r>
              <a:rPr lang="ru-RU" sz="2800" dirty="0" smtClean="0"/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программа психолого-педагогической поддержки позитивной социализации и индивидуализации развития детей дошкольного возраста  </a:t>
            </a:r>
          </a:p>
          <a:p>
            <a:r>
              <a:rPr lang="ru-RU" sz="2800" b="1" dirty="0" smtClean="0"/>
              <a:t>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образования), организационно-педагогические условия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213</Words>
  <Application>Microsoft Office PowerPoint</Application>
  <PresentationFormat>Экран (4:3)</PresentationFormat>
  <Paragraphs>42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C650</dc:creator>
  <cp:lastModifiedBy>Baskov</cp:lastModifiedBy>
  <cp:revision>89</cp:revision>
  <dcterms:created xsi:type="dcterms:W3CDTF">2012-08-10T05:20:12Z</dcterms:created>
  <dcterms:modified xsi:type="dcterms:W3CDTF">2014-06-27T05:21:00Z</dcterms:modified>
</cp:coreProperties>
</file>