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52660-6DAC-434D-81A2-7F785B757FE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07AA049-55CD-4A5C-A0DF-87144DB6A5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52660-6DAC-434D-81A2-7F785B757FE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A049-55CD-4A5C-A0DF-87144DB6A5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52660-6DAC-434D-81A2-7F785B757FE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A049-55CD-4A5C-A0DF-87144DB6A5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52660-6DAC-434D-81A2-7F785B757FE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07AA049-55CD-4A5C-A0DF-87144DB6A5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52660-6DAC-434D-81A2-7F785B757FE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A049-55CD-4A5C-A0DF-87144DB6A5C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52660-6DAC-434D-81A2-7F785B757FE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A049-55CD-4A5C-A0DF-87144DB6A5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52660-6DAC-434D-81A2-7F785B757FE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07AA049-55CD-4A5C-A0DF-87144DB6A5C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52660-6DAC-434D-81A2-7F785B757FE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A049-55CD-4A5C-A0DF-87144DB6A5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52660-6DAC-434D-81A2-7F785B757FE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A049-55CD-4A5C-A0DF-87144DB6A5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52660-6DAC-434D-81A2-7F785B757FE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A049-55CD-4A5C-A0DF-87144DB6A5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52660-6DAC-434D-81A2-7F785B757FE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A049-55CD-4A5C-A0DF-87144DB6A5C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0652660-6DAC-434D-81A2-7F785B757FE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07AA049-55CD-4A5C-A0DF-87144DB6A5C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                     </a:t>
            </a:r>
            <a:r>
              <a:rPr lang="ru-RU" sz="2400" dirty="0" smtClean="0"/>
              <a:t>Тесты в картинках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692696"/>
            <a:ext cx="8458200" cy="86409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    А.С.Пушкин  «Дубровский»</a:t>
            </a:r>
            <a:endParaRPr lang="ru-RU" sz="4000" dirty="0"/>
          </a:p>
        </p:txBody>
      </p:sp>
      <p:pic>
        <p:nvPicPr>
          <p:cNvPr id="12290" name="Picture 2" descr="http://img-fotki.yandex.ru/get/9831/103829490.b/0_daf00_d09ed022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00808"/>
            <a:ext cx="2592288" cy="3219181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2292" name="Picture 4" descr="http://www.postkomsg.com/_data/objects/0003/5350/img.35350.dubr_pushkin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700808"/>
            <a:ext cx="2376264" cy="3228168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2294" name="Picture 6" descr="http://jifanu.oiru.org/images/550f36bdefdd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1700808"/>
            <a:ext cx="2232247" cy="3348371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s53.radikal.ru/i140/0810/23/1a3d3f473a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60648"/>
            <a:ext cx="4464496" cy="62837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s54.radikal.ru/i143/0810/81/30dcc31495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60648"/>
            <a:ext cx="4281461" cy="6165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i020.radikal.ru/0810/56/65f46d877e0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60648"/>
            <a:ext cx="4387583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96752"/>
            <a:ext cx="6408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                                    Источник</a:t>
            </a:r>
          </a:p>
          <a:p>
            <a:r>
              <a:rPr lang="en-US" dirty="0" smtClean="0"/>
              <a:t>http://www.liveinternet.ru/users/1033935/post88600148/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043.radikal.ru/0810/a7/7b86335181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32656"/>
            <a:ext cx="4752528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i022.radikal.ru/0810/91/f4833db7bdb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04664"/>
            <a:ext cx="4458072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s42.radikal.ru/i098/0810/ba/4d4f96ef78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04664"/>
            <a:ext cx="4536504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s41.radikal.ru/i091/0810/1e/cb45fcadb7b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548680"/>
            <a:ext cx="4536504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s54.radikal.ru/i143/0810/15/ae80ba2cd99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76672"/>
            <a:ext cx="4395514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s56.radikal.ru/i154/0810/5a/524390b742c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3" y="620688"/>
            <a:ext cx="4322887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s39.radikal.ru/i086/0810/40/96bca6fc05f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76672"/>
            <a:ext cx="4251498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i059.radikal.ru/0810/bd/d94bbb3f8e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76672"/>
            <a:ext cx="4173630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</TotalTime>
  <Words>15</Words>
  <Application>Microsoft Office PowerPoint</Application>
  <PresentationFormat>Экран (4:3)</PresentationFormat>
  <Paragraphs>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                      Тесты в картинках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Татьяна</cp:lastModifiedBy>
  <cp:revision>2</cp:revision>
  <dcterms:created xsi:type="dcterms:W3CDTF">2015-04-24T07:10:38Z</dcterms:created>
  <dcterms:modified xsi:type="dcterms:W3CDTF">2015-04-24T07:28:29Z</dcterms:modified>
</cp:coreProperties>
</file>