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lidays___Easter__038179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429000"/>
            <a:ext cx="6228184" cy="3096344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  <a:t>Пасха</a:t>
            </a:r>
            <a:endParaRPr lang="ru-RU" sz="11500" dirty="0">
              <a:solidFill>
                <a:schemeClr val="tx1"/>
              </a:solidFill>
              <a:latin typeface="Book Antiqua" pitchFamily="18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sxa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72501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44280" cy="62646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Пасха – это главный праздник христиан. Это праздник победы жизни над смертью. Когда-то давно Господь послал на Землю своего сына – Иисуса, который должен был научить народ смирению и любви. Христос принес себя в жертву – был распят на кресте. На 3 день после погребения свершилось чудо – Иисус Христос воскрес из мертвых!</a:t>
            </a:r>
            <a:endParaRPr lang="ru-RU" dirty="0"/>
          </a:p>
        </p:txBody>
      </p:sp>
      <p:pic>
        <p:nvPicPr>
          <p:cNvPr id="8" name="Содержимое 7" descr="6845817.cjub5iz2p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3747979" cy="56886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ru-RU" dirty="0" smtClean="0"/>
              <a:t>Своей смертью, а затем – воскрешением, Он поведал людям, что жизнь не заканчивается смертью. Неизбежный конец жизни приводит к встрече с Богом. Воскрешение – это победа над смертью!</a:t>
            </a:r>
            <a:endParaRPr lang="ru-RU" dirty="0"/>
          </a:p>
        </p:txBody>
      </p:sp>
      <p:pic>
        <p:nvPicPr>
          <p:cNvPr id="4" name="Рисунок 3" descr="Сошествие во 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24944"/>
            <a:ext cx="4644008" cy="3379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Пасхальное яйцо – символ плодородия и вечной жизни! Крашеное яйцо – символ Пасхи. Среди крашенных яиц обязательно должны быть яйца красного (алого) цвета. </a:t>
            </a:r>
          </a:p>
          <a:p>
            <a:pPr algn="just">
              <a:buNone/>
            </a:pPr>
            <a:r>
              <a:rPr lang="ru-RU" dirty="0" smtClean="0"/>
              <a:t>По преданию, красные яйца символизируют кровь Бога. </a:t>
            </a:r>
          </a:p>
          <a:p>
            <a:pPr algn="just">
              <a:buNone/>
            </a:pPr>
            <a:r>
              <a:rPr lang="ru-RU" dirty="0" smtClean="0"/>
              <a:t>В предании говорится, что в Риме жил-был император по имени Тиберий. Однажды к нему прибежала женщина по имени Мария Магдалина и сказала: </a:t>
            </a:r>
          </a:p>
          <a:p>
            <a:pPr algn="just">
              <a:buNone/>
            </a:pPr>
            <a:r>
              <a:rPr lang="ru-RU" dirty="0" smtClean="0"/>
              <a:t>- Христос воскрес из мертвых! </a:t>
            </a:r>
          </a:p>
          <a:p>
            <a:pPr algn="just">
              <a:buNone/>
            </a:pPr>
            <a:r>
              <a:rPr lang="ru-RU" dirty="0" smtClean="0"/>
              <a:t>Но император не поверил, усмехнулся и сказал:</a:t>
            </a:r>
          </a:p>
          <a:p>
            <a:pPr algn="just">
              <a:buNone/>
            </a:pPr>
            <a:r>
              <a:rPr lang="ru-RU" dirty="0" smtClean="0"/>
              <a:t>- Этого не может быть! Белое яйцо у тебя в руках никогда не станет алым!</a:t>
            </a:r>
          </a:p>
          <a:p>
            <a:pPr algn="just">
              <a:buNone/>
            </a:pPr>
            <a:r>
              <a:rPr lang="ru-RU" dirty="0" smtClean="0"/>
              <a:t>И в тот же миг яйцо, которое Мария Магдалина несла императору, стало ярко-красное.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oik.ru_68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507288" cy="4896545"/>
          </a:xfrm>
        </p:spPr>
        <p:txBody>
          <a:bodyPr/>
          <a:lstStyle/>
          <a:p>
            <a:pPr algn="just"/>
            <a:r>
              <a:rPr lang="ru-RU" dirty="0" smtClean="0"/>
              <a:t>Мы с вами каждый год, в праздник Пасхи, повторяем это чудо – красим яйца. </a:t>
            </a:r>
          </a:p>
          <a:p>
            <a:pPr algn="just"/>
            <a:r>
              <a:rPr lang="ru-RU" dirty="0" smtClean="0"/>
              <a:t>Желтые яйца – символ солнца;</a:t>
            </a:r>
          </a:p>
          <a:p>
            <a:pPr algn="just"/>
            <a:r>
              <a:rPr lang="ru-RU" dirty="0" smtClean="0"/>
              <a:t>Зеленые – символ весны;</a:t>
            </a:r>
          </a:p>
          <a:p>
            <a:pPr algn="just"/>
            <a:r>
              <a:rPr lang="ru-RU" dirty="0" smtClean="0"/>
              <a:t>Красные – символ жизни (крови Бога).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Традиции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Праздник Пасхи длится 40 дней, ровно столько сколько Иисус Христос приходил к своим ученикам после воскрешения. На 40 день Иисус Христос ушел к своему Отцу на небеса.</a:t>
            </a:r>
          </a:p>
          <a:p>
            <a:r>
              <a:rPr lang="ru-RU" dirty="0" smtClean="0"/>
              <a:t>В течении 40 дней Пасхи (особенно на первой неделе)  люди ходят друг к другу в гости с подарками в виде крашенных яиц, пасхальных куличей.</a:t>
            </a:r>
          </a:p>
          <a:p>
            <a:r>
              <a:rPr lang="ru-RU" dirty="0" smtClean="0"/>
              <a:t>Многие люди любят пасхальные игры. Самая известная игра – «чокаться» (биться) яйцами. Чье яйцо разобьется, тот и проигрывает.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83840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95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15841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Главное украшение праздничного стола, конечно же, крашенные яйца, пасхальные куличи.</a:t>
            </a:r>
            <a:endParaRPr lang="ru-RU" dirty="0"/>
          </a:p>
        </p:txBody>
      </p:sp>
      <p:pic>
        <p:nvPicPr>
          <p:cNvPr id="4" name="Рисунок 3" descr="1405692_dff6f13e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7016328" cy="5262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204329_4603781_l_2e5a91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757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996952"/>
            <a:ext cx="8842248" cy="3600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Издавна сложилось так, что люди, поздравляя друг друга, говорят:</a:t>
            </a:r>
          </a:p>
          <a:p>
            <a:r>
              <a:rPr lang="ru-RU" sz="3200" b="1" dirty="0" smtClean="0"/>
              <a:t>- Христос воскрес! – говорит один,</a:t>
            </a:r>
          </a:p>
          <a:p>
            <a:r>
              <a:rPr lang="ru-RU" sz="3200" b="1" dirty="0" smtClean="0"/>
              <a:t>- Воистину воскрес! – отвечает другой.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521</TotalTime>
  <Words>368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Пасха</vt:lpstr>
      <vt:lpstr>Слайд 2</vt:lpstr>
      <vt:lpstr>Слайд 3</vt:lpstr>
      <vt:lpstr>Слайд 4</vt:lpstr>
      <vt:lpstr>Слайд 5</vt:lpstr>
      <vt:lpstr>Традиции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Начальный_класс</dc:creator>
  <cp:lastModifiedBy>Начальный_класс</cp:lastModifiedBy>
  <cp:revision>40</cp:revision>
  <dcterms:created xsi:type="dcterms:W3CDTF">2015-04-07T06:50:27Z</dcterms:created>
  <dcterms:modified xsi:type="dcterms:W3CDTF">2015-04-08T06:43:43Z</dcterms:modified>
</cp:coreProperties>
</file>