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4EA"/>
    <a:srgbClr val="3BCCFF"/>
    <a:srgbClr val="E529CF"/>
    <a:srgbClr val="CC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39F7-4065-4FDC-AE3F-ACBDA0E08F9A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112F-5944-4351-87FD-520B4C900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224EA"/>
                </a:solidFill>
              </a:rPr>
              <a:t>Декабрьским деньком коротким,</a:t>
            </a:r>
            <a:br>
              <a:rPr lang="ru-RU" sz="4000" b="1" dirty="0" smtClean="0">
                <a:solidFill>
                  <a:srgbClr val="3224EA"/>
                </a:solidFill>
              </a:rPr>
            </a:br>
            <a:r>
              <a:rPr lang="ru-RU" sz="4000" b="1" dirty="0" smtClean="0">
                <a:solidFill>
                  <a:srgbClr val="3224EA"/>
                </a:solidFill>
              </a:rPr>
              <a:t>выйдя во двор погулять,</a:t>
            </a:r>
            <a:endParaRPr lang="ru-RU" sz="4000" b="1" dirty="0">
              <a:solidFill>
                <a:srgbClr val="3224EA"/>
              </a:solidFill>
            </a:endParaRPr>
          </a:p>
        </p:txBody>
      </p:sp>
      <p:pic>
        <p:nvPicPr>
          <p:cNvPr id="10" name="Содержимое 9" descr="7д. Закат. Голуб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60040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1я. Дет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5283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224EA"/>
                </a:solidFill>
              </a:rPr>
              <a:t>Взять не забудь лопату,</a:t>
            </a:r>
            <a:br>
              <a:rPr lang="ru-RU" sz="4000" b="1" dirty="0" smtClean="0">
                <a:solidFill>
                  <a:srgbClr val="3224EA"/>
                </a:solidFill>
              </a:rPr>
            </a:br>
            <a:r>
              <a:rPr lang="ru-RU" sz="4000" b="1" dirty="0" smtClean="0">
                <a:solidFill>
                  <a:srgbClr val="3224EA"/>
                </a:solidFill>
              </a:rPr>
              <a:t>чтобы </a:t>
            </a:r>
            <a:r>
              <a:rPr lang="ru-RU" sz="4000" b="1" smtClean="0">
                <a:solidFill>
                  <a:srgbClr val="3224EA"/>
                </a:solidFill>
              </a:rPr>
              <a:t>снежок разгребать.</a:t>
            </a:r>
            <a:endParaRPr lang="ru-RU" sz="4000" b="1" dirty="0">
              <a:solidFill>
                <a:srgbClr val="3224EA"/>
              </a:solidFill>
            </a:endParaRPr>
          </a:p>
        </p:txBody>
      </p:sp>
      <p:pic>
        <p:nvPicPr>
          <p:cNvPr id="5" name="Содержимое 7" descr="ЗИМА СНЕ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38437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N5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9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224EA"/>
                </a:solidFill>
              </a:rPr>
              <a:t>Зимой в декабре непогода – </a:t>
            </a:r>
            <a:br>
              <a:rPr lang="ru-RU" sz="4000" b="1" dirty="0" smtClean="0">
                <a:solidFill>
                  <a:srgbClr val="3224EA"/>
                </a:solidFill>
              </a:rPr>
            </a:br>
            <a:r>
              <a:rPr lang="ru-RU" sz="4000" b="1" dirty="0" smtClean="0">
                <a:solidFill>
                  <a:srgbClr val="3224EA"/>
                </a:solidFill>
              </a:rPr>
              <a:t>гулять не спешит детвора.</a:t>
            </a:r>
            <a:endParaRPr lang="ru-RU" sz="4000" b="1" dirty="0">
              <a:solidFill>
                <a:srgbClr val="3224EA"/>
              </a:solidFill>
            </a:endParaRPr>
          </a:p>
        </p:txBody>
      </p:sp>
      <p:pic>
        <p:nvPicPr>
          <p:cNvPr id="5" name="Содержимое 4" descr="метель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826768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10103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6004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224EA"/>
                </a:solidFill>
              </a:rPr>
              <a:t>В доме тепло и уютно,</a:t>
            </a:r>
            <a:br>
              <a:rPr lang="ru-RU" sz="4000" b="1" dirty="0" smtClean="0">
                <a:solidFill>
                  <a:srgbClr val="3224EA"/>
                </a:solidFill>
              </a:rPr>
            </a:br>
            <a:r>
              <a:rPr lang="ru-RU" sz="4000" b="1" dirty="0" smtClean="0">
                <a:solidFill>
                  <a:srgbClr val="3224EA"/>
                </a:solidFill>
              </a:rPr>
              <a:t>и праздник встречать пора.</a:t>
            </a:r>
            <a:endParaRPr lang="ru-RU" sz="4000" b="1" dirty="0">
              <a:solidFill>
                <a:srgbClr val="3224EA"/>
              </a:solidFill>
            </a:endParaRPr>
          </a:p>
        </p:txBody>
      </p:sp>
      <p:pic>
        <p:nvPicPr>
          <p:cNvPr id="8" name="Содержимое 7" descr="НОВОГОДНЯЯ ЁЛ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89877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мороз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816424" cy="465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224EA"/>
                </a:solidFill>
              </a:rPr>
              <a:t>Мы вместе украсим ёлочку</a:t>
            </a:r>
            <a:br>
              <a:rPr lang="ru-RU" sz="4000" b="1" dirty="0" smtClean="0">
                <a:solidFill>
                  <a:srgbClr val="3224EA"/>
                </a:solidFill>
              </a:rPr>
            </a:br>
            <a:r>
              <a:rPr lang="ru-RU" sz="4000" b="1" dirty="0" smtClean="0">
                <a:solidFill>
                  <a:srgbClr val="3224EA"/>
                </a:solidFill>
              </a:rPr>
              <a:t>гирляндой цветных огней</a:t>
            </a:r>
            <a:endParaRPr lang="ru-RU" sz="4000" b="1" dirty="0">
              <a:solidFill>
                <a:srgbClr val="3224EA"/>
              </a:solidFill>
            </a:endParaRPr>
          </a:p>
        </p:txBody>
      </p:sp>
      <p:pic>
        <p:nvPicPr>
          <p:cNvPr id="5" name="Содержимое 4" descr="новогодняя ёлк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DSC01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4008" y="2564904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224EA"/>
                </a:solidFill>
              </a:rPr>
              <a:t>И Деда Мороза с подарками</a:t>
            </a:r>
            <a:br>
              <a:rPr lang="ru-RU" sz="4000" b="1" dirty="0" smtClean="0">
                <a:solidFill>
                  <a:srgbClr val="3224EA"/>
                </a:solidFill>
              </a:rPr>
            </a:br>
            <a:r>
              <a:rPr lang="ru-RU" sz="4000" b="1" dirty="0" smtClean="0">
                <a:solidFill>
                  <a:srgbClr val="3224EA"/>
                </a:solidFill>
              </a:rPr>
              <a:t>к себе позовём скорей!</a:t>
            </a:r>
            <a:endParaRPr lang="ru-RU" sz="4000" b="1" dirty="0">
              <a:solidFill>
                <a:srgbClr val="3224EA"/>
              </a:solidFill>
            </a:endParaRPr>
          </a:p>
        </p:txBody>
      </p:sp>
      <p:pic>
        <p:nvPicPr>
          <p:cNvPr id="5" name="Содержимое 5" descr="НОВОГОДНЯЯ ЁЛКА.3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7444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ДЕД МОРОЗ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367240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ДЕКАБРЬ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Декабрь снежком и морозом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зимы объявил приход.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Морозной  погоде послушно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реки оделись в лёд.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Декабрьским  деньком коротким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  выйдя, во двор погулять,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Взять не забудь лопату,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  чтобы снежок разгребать.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Зимой в декабре непогода -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    гулять не спешит детвора.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 доме тепло и уютно,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     праздник встречать пора.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Мы вместе украсим ёлочку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   гирляндой цветных огней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 Деда Мороза с подарками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                 к себе позовём скорей!     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Астафьева Е.О.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Декабрьским деньком коротким, выйдя во двор погулять,</vt:lpstr>
      <vt:lpstr>Взять не забудь лопату, чтобы снежок разгребать.</vt:lpstr>
      <vt:lpstr>Зимой в декабре непогода –  гулять не спешит детвора.</vt:lpstr>
      <vt:lpstr>В доме тепло и уютно, и праздник встречать пора.</vt:lpstr>
      <vt:lpstr>Мы вместе украсим ёлочку гирляндой цветных огней</vt:lpstr>
      <vt:lpstr>И Деда Мороза с подарками к себе позовём скорей!</vt:lpstr>
      <vt:lpstr>ДЕКАБРЬ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 Е К А Б Р Ь</dc:title>
  <dc:creator>lena</dc:creator>
  <cp:lastModifiedBy>lena</cp:lastModifiedBy>
  <cp:revision>20</cp:revision>
  <dcterms:created xsi:type="dcterms:W3CDTF">2011-12-16T19:15:48Z</dcterms:created>
  <dcterms:modified xsi:type="dcterms:W3CDTF">2012-01-28T20:46:00Z</dcterms:modified>
</cp:coreProperties>
</file>