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7.xml" ContentType="application/vnd.openxmlformats-officedocument.theme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86" r:id="rId4"/>
    <p:sldMasterId id="2147483699" r:id="rId5"/>
    <p:sldMasterId id="2147483712" r:id="rId6"/>
    <p:sldMasterId id="2147483725" r:id="rId7"/>
    <p:sldMasterId id="2147483738" r:id="rId8"/>
  </p:sldMasterIdLst>
  <p:sldIdLst>
    <p:sldId id="256" r:id="rId9"/>
    <p:sldId id="263" r:id="rId10"/>
    <p:sldId id="262" r:id="rId11"/>
    <p:sldId id="261" r:id="rId12"/>
    <p:sldId id="260" r:id="rId13"/>
    <p:sldId id="259" r:id="rId14"/>
    <p:sldId id="258" r:id="rId15"/>
    <p:sldId id="25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6ED7C-BB6D-44FB-93A5-D24D8AEE6C2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019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9A763-D2EA-4BC5-AE45-A28105E6489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446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436BA-E084-44ED-8991-6B45DED1D4B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8996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C29E7-7CF0-43C8-ADFE-2DFBC9220B1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0613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0CD99-372F-4844-8D81-2EF7D65AAAC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8305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CAA71-2CBE-46EA-9207-82D36D419DD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5405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1884E-FB1B-4988-8833-360536E386A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7257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C5078-C2B3-4491-A2A1-A2280ADD55C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396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97C55-6D21-4D53-82F7-F5E60C80000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4735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C6AFB-55BF-42F5-A179-EE65593497A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2015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70332-BC87-4B89-BB6B-51DD089662B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9519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480C8-D01C-43D6-9EF6-BA1697A50FC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9118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6ED7C-BB6D-44FB-93A5-D24D8AEE6C2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0700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9A763-D2EA-4BC5-AE45-A28105E6489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7692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436BA-E084-44ED-8991-6B45DED1D4B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6864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C29E7-7CF0-43C8-ADFE-2DFBC9220B1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1197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0CD99-372F-4844-8D81-2EF7D65AAAC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9050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CAA71-2CBE-46EA-9207-82D36D419DD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180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1884E-FB1B-4988-8833-360536E386A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611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C5078-C2B3-4491-A2A1-A2280ADD55C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939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97C55-6D21-4D53-82F7-F5E60C80000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2473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C6AFB-55BF-42F5-A179-EE65593497A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9166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70332-BC87-4B89-BB6B-51DD089662B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01574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480C8-D01C-43D6-9EF6-BA1697A50FC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07816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6ED7C-BB6D-44FB-93A5-D24D8AEE6C2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910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9A763-D2EA-4BC5-AE45-A28105E6489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89393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436BA-E084-44ED-8991-6B45DED1D4B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722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C29E7-7CF0-43C8-ADFE-2DFBC9220B1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244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0CD99-372F-4844-8D81-2EF7D65AAAC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44136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CAA71-2CBE-46EA-9207-82D36D419DD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16547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1884E-FB1B-4988-8833-360536E386A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05487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C5078-C2B3-4491-A2A1-A2280ADD55C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04096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97C55-6D21-4D53-82F7-F5E60C80000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07589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C6AFB-55BF-42F5-A179-EE65593497A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78300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70332-BC87-4B89-BB6B-51DD089662B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1255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480C8-D01C-43D6-9EF6-BA1697A50FC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21936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6ED7C-BB6D-44FB-93A5-D24D8AEE6C2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98499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9A763-D2EA-4BC5-AE45-A28105E6489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853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436BA-E084-44ED-8991-6B45DED1D4B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43894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C29E7-7CF0-43C8-ADFE-2DFBC9220B1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1492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0CD99-372F-4844-8D81-2EF7D65AAAC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53614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CAA71-2CBE-46EA-9207-82D36D419DD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19196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1884E-FB1B-4988-8833-360536E386A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46224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C5078-C2B3-4491-A2A1-A2280ADD55C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38436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97C55-6D21-4D53-82F7-F5E60C80000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43333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C6AFB-55BF-42F5-A179-EE65593497A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03646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70332-BC87-4B89-BB6B-51DD089662B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39605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480C8-D01C-43D6-9EF6-BA1697A50FC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431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10ED4-98E3-4D4C-94FC-2ACD873B254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78816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1DBD1-3F88-486E-981D-E0088395C0D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05527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9EAFE-07F5-485B-ADBD-4A57AA91764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3171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18B76-A5EC-4E94-A0D2-D5FE276647C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13748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1E2D1-992E-440E-9F35-BE7950EDD11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435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20887-7E7C-4800-B367-22DD4B6FB2F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07677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C5FD6-C67C-4CB7-AFB8-4087EDA4754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75655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8794B-D282-410A-8432-686A3E8563D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53864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BC858-071C-4927-8F4E-2D999234D32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29420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1D699-D83B-4E83-8628-2A6497CF2DC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987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E4FF7-BFB8-4EC1-99A1-0B8AD56305D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98581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D61FE-B5A9-47A5-A389-950AC8E7A78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11667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C14D6-FDCE-41D7-ACE6-426E4A6F239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47771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DC7D5-26D8-4122-AC10-D136C22510B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05403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39983-B815-4F3B-9CBB-9A4AB45BC1E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90682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842AC-21F9-4029-81AC-AFC3BEED27D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80158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26414-EDFB-436F-842A-EC1F78DED4D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74815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8711F-0CFA-4615-BDD9-8F0AA1E53B0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69564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451CD-8E00-4B1F-8C6D-B706D04E624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85899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7FF0D-1B81-4C73-9C64-5F645A33414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035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02E34-DDA5-44CE-8507-2F4A5C9D941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95432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431B0-7D9D-475A-90D4-6C515B4FBBF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76395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EF1C2-74A3-49F8-BCA7-EF8239D3F89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72428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CDA95-FE79-4615-A82E-18FD79B125C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71816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F45DC-C789-402B-B605-8983B3BAF73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32770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D3349-CB04-42A7-BFEF-24BDB1C7693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24296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4433B-FC96-4507-A3C8-BE6C8764294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99019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59B90-BA47-4BAD-8D61-3B3AD21106C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49538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A7F7B-DF0E-44B5-960E-6C45D9FC436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29653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29B39-0803-463A-B8E7-702085C2C14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372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AC0BA-D124-41A1-A764-2D6FB8FC94C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94215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80162-B1E3-4E78-9F05-01A879720AF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17075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F131F-154D-4DB5-B141-2277941628D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33484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2D5A7-D2D9-4BDB-A470-99E935F08DA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8221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1BE71-ED82-476C-A6BE-D0403FD54CA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65914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E09A5-F61C-492C-9EFC-E0650C2A94B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025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slideLayout" Target="../slideLayouts/slideLayout83.xml"/><Relationship Id="rId2" Type="http://schemas.openxmlformats.org/officeDocument/2006/relationships/slideLayout" Target="../slideLayouts/slideLayout73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1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6.xml"/><Relationship Id="rId7" Type="http://schemas.openxmlformats.org/officeDocument/2006/relationships/slideLayout" Target="../slideLayouts/slideLayout90.xml"/><Relationship Id="rId12" Type="http://schemas.openxmlformats.org/officeDocument/2006/relationships/slideLayout" Target="../slideLayouts/slideLayout95.xml"/><Relationship Id="rId2" Type="http://schemas.openxmlformats.org/officeDocument/2006/relationships/slideLayout" Target="../slideLayouts/slideLayout85.xml"/><Relationship Id="rId1" Type="http://schemas.openxmlformats.org/officeDocument/2006/relationships/slideLayout" Target="../slideLayouts/slideLayout84.xml"/><Relationship Id="rId6" Type="http://schemas.openxmlformats.org/officeDocument/2006/relationships/slideLayout" Target="../slideLayouts/slideLayout89.xml"/><Relationship Id="rId11" Type="http://schemas.openxmlformats.org/officeDocument/2006/relationships/slideLayout" Target="../slideLayouts/slideLayout94.xml"/><Relationship Id="rId5" Type="http://schemas.openxmlformats.org/officeDocument/2006/relationships/slideLayout" Target="../slideLayouts/slideLayout88.xml"/><Relationship Id="rId10" Type="http://schemas.openxmlformats.org/officeDocument/2006/relationships/slideLayout" Target="../slideLayouts/slideLayout93.xml"/><Relationship Id="rId4" Type="http://schemas.openxmlformats.org/officeDocument/2006/relationships/slideLayout" Target="../slideLayouts/slideLayout87.xml"/><Relationship Id="rId9" Type="http://schemas.openxmlformats.org/officeDocument/2006/relationships/slideLayout" Target="../slideLayouts/slideLayout9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00"/>
            </a:gs>
            <a:gs pos="100000">
              <a:srgbClr val="FF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2CE6EE-7353-482C-BC8E-F1724D256F76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121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00"/>
            </a:gs>
            <a:gs pos="100000">
              <a:srgbClr val="FF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2CE6EE-7353-482C-BC8E-F1724D256F76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070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00"/>
            </a:gs>
            <a:gs pos="100000">
              <a:srgbClr val="FF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2CE6EE-7353-482C-BC8E-F1724D256F76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377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00"/>
            </a:gs>
            <a:gs pos="100000">
              <a:srgbClr val="FF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2CE6EE-7353-482C-BC8E-F1724D256F76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154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00"/>
            </a:gs>
            <a:gs pos="100000">
              <a:srgbClr val="FF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A85023-4DC6-4BB8-8327-D0027D1D2D46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532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00"/>
            </a:gs>
            <a:gs pos="100000">
              <a:srgbClr val="FF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77918A-C401-4EC8-B58F-ECBD6C224AB5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800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00"/>
            </a:gs>
            <a:gs pos="100000">
              <a:srgbClr val="FF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133D91-5069-422D-82B4-DE0BAE277A40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219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продолжение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497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6" descr="2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92660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507412" cy="6394450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15363" name="Picture 5" descr="19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63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459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4450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16387" name="Picture 5" descr="2c76d37a210d7cfde4a785439b5776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8763000" cy="657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400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81534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154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6" descr="Iz_khroniki_Velikojj_Otechestvennojj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8686800" cy="651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07232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5" descr="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5750"/>
            <a:ext cx="8763000" cy="657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30863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5" descr="s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76200"/>
            <a:ext cx="87376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23706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Экран (4:3)</PresentationFormat>
  <Paragraphs>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8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Тема Office</vt:lpstr>
      <vt:lpstr>Оформление по умолчанию</vt:lpstr>
      <vt:lpstr>1_Оформление по умолчанию</vt:lpstr>
      <vt:lpstr>2_Оформление по умолчанию</vt:lpstr>
      <vt:lpstr>3_Оформление по умолчанию</vt:lpstr>
      <vt:lpstr>4_Оформление по умолчанию</vt:lpstr>
      <vt:lpstr>5_Оформление по умолчанию</vt:lpstr>
      <vt:lpstr>6_Оформление по умолчанию</vt:lpstr>
      <vt:lpstr>продолжение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продолжение</dc:title>
  <dc:creator>Star</dc:creator>
  <cp:lastModifiedBy>Star</cp:lastModifiedBy>
  <cp:revision>3</cp:revision>
  <dcterms:created xsi:type="dcterms:W3CDTF">2015-04-24T08:57:04Z</dcterms:created>
  <dcterms:modified xsi:type="dcterms:W3CDTF">2015-04-24T09:03:09Z</dcterms:modified>
</cp:coreProperties>
</file>