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5" r:id="rId6"/>
    <p:sldId id="262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027.radikal.ru/0904/b1/31246167cc2c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r.rodgor.ru/pictures/news/101/picture-390h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r.rodgor.ru/pictures/news/101/picture-390h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r.rodgor.ru/pictures/news/101/picture-390h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r.rodgor.ru/pictures/news/101/picture-390h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elikayakultura.ru/wp-content/uploads/2012/05/musorgskiy.jpg" TargetMode="External"/><Relationship Id="rId2" Type="http://schemas.openxmlformats.org/officeDocument/2006/relationships/hyperlink" Target="http://www.olofmp3.ru/images_open/russianscomosers1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encrypted-tbn0.gstatic.com/images?q=tbn:ANd9GcSOlyESpNX5FO4X1Or_LpeezuQsmK9OCtH0HMTg9zvDDi-gW4Yeu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8062664" cy="18448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Игра по творчеству Михаила Ивановича Глинки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-main-pic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0"/>
            <a:ext cx="86614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 rot="-164179">
            <a:off x="900113" y="188913"/>
            <a:ext cx="7200900" cy="5184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5292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 тур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-main-pic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0"/>
            <a:ext cx="86614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 rot="-164179">
            <a:off x="900113" y="188913"/>
            <a:ext cx="7200900" cy="5184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5292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 тур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-main-pic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0"/>
            <a:ext cx="86614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 rot="-164179">
            <a:off x="900113" y="188913"/>
            <a:ext cx="7200900" cy="5184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5292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</a:t>
            </a:r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 </a:t>
            </a:r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тур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ётр Ильич Чайков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1905000" cy="2400301"/>
          </a:xfrm>
          <a:prstGeom prst="rect">
            <a:avLst/>
          </a:prstGeom>
          <a:noFill/>
        </p:spPr>
      </p:pic>
      <p:pic>
        <p:nvPicPr>
          <p:cNvPr id="1028" name="Picture 4" descr="Михаил Иванович Гл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564904"/>
            <a:ext cx="1905000" cy="2238376"/>
          </a:xfrm>
          <a:prstGeom prst="rect">
            <a:avLst/>
          </a:prstGeom>
          <a:noFill/>
        </p:spPr>
      </p:pic>
      <p:pic>
        <p:nvPicPr>
          <p:cNvPr id="1030" name="Picture 6" descr="Николай Андреевич Римский-Корса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1905000" cy="2190750"/>
          </a:xfrm>
          <a:prstGeom prst="rect">
            <a:avLst/>
          </a:prstGeom>
          <a:noFill/>
        </p:spPr>
      </p:pic>
      <p:pic>
        <p:nvPicPr>
          <p:cNvPr id="1032" name="Picture 8" descr="Александр Порьфирьевич Бород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564904"/>
            <a:ext cx="1905000" cy="2257426"/>
          </a:xfrm>
          <a:prstGeom prst="rect">
            <a:avLst/>
          </a:prstGeom>
          <a:noFill/>
        </p:spPr>
      </p:pic>
      <p:pic>
        <p:nvPicPr>
          <p:cNvPr id="1038" name="Picture 14" descr="http://velikayakultura.ru/wp-content/uploads/2012/05/musorgski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573016"/>
            <a:ext cx="2238375" cy="2552700"/>
          </a:xfrm>
          <a:prstGeom prst="rect">
            <a:avLst/>
          </a:prstGeom>
          <a:noFill/>
        </p:spPr>
      </p:pic>
      <p:pic>
        <p:nvPicPr>
          <p:cNvPr id="1040" name="Picture 16" descr="https://encrypted-tbn0.gstatic.com/images?q=tbn:ANd9GcSOlyESpNX5FO4X1Or_LpeezuQsmK9OCtH0HMTg9zvDDi-gW4Yeu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789040"/>
            <a:ext cx="1838325" cy="2495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-main-pic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0"/>
            <a:ext cx="86614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 rot="-164179">
            <a:off x="900113" y="188913"/>
            <a:ext cx="7200900" cy="5184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5292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финал</a:t>
            </a:r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3"/>
            <a:ext cx="63184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1.портреты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www.olofmp3.ru/images_open/russianscomosers1.jpg</a:t>
            </a:r>
            <a:endParaRPr lang="ru-RU" dirty="0" smtClean="0"/>
          </a:p>
          <a:p>
            <a:r>
              <a:rPr lang="ru-RU" dirty="0" smtClean="0"/>
              <a:t>2.Мусоргский </a:t>
            </a:r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velikayakultura.ru/wp-content/uploads/2012/05/musorgskiy.jpg</a:t>
            </a:r>
            <a:endParaRPr lang="ru-RU" dirty="0" smtClean="0"/>
          </a:p>
          <a:p>
            <a:r>
              <a:rPr lang="ru-RU" dirty="0" smtClean="0"/>
              <a:t>3. </a:t>
            </a:r>
            <a:r>
              <a:rPr lang="ru-RU" dirty="0" err="1" smtClean="0"/>
              <a:t>Балакирев</a:t>
            </a:r>
            <a:r>
              <a:rPr lang="ru-RU" dirty="0" smtClean="0"/>
              <a:t> -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encrypted-tbn0.gstatic.com/images?q=tbn:ANd9GcSOlyESpNX5FO4X1Or_LpeezuQsmK9OCtH0HMTg9zvDDi-gW4YeuQ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76872"/>
            <a:ext cx="62646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30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Игра по творчеству Михаила Ивановича Глинки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по творчеству Михаила Ивановича Глинки</dc:title>
  <dc:creator>Egor</dc:creator>
  <cp:lastModifiedBy>Egor</cp:lastModifiedBy>
  <cp:revision>1</cp:revision>
  <dcterms:created xsi:type="dcterms:W3CDTF">2015-04-02T16:17:36Z</dcterms:created>
  <dcterms:modified xsi:type="dcterms:W3CDTF">2015-04-02T17:57:49Z</dcterms:modified>
</cp:coreProperties>
</file>