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9CAE79-D5A4-4C4C-AB81-CADFF60F0AD6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0A46427-B997-4288-AAED-ECC27EBEFA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17887" y="1731286"/>
            <a:ext cx="5648623" cy="1204306"/>
          </a:xfrm>
        </p:spPr>
        <p:txBody>
          <a:bodyPr/>
          <a:lstStyle/>
          <a:p>
            <a:r>
              <a:rPr lang="ru-RU" b="1" dirty="0" smtClean="0"/>
              <a:t>Занимательные опыты </a:t>
            </a:r>
            <a:r>
              <a:rPr lang="ru-RU" b="1" dirty="0"/>
              <a:t>И </a:t>
            </a:r>
            <a:r>
              <a:rPr lang="ru-RU" b="1" dirty="0" smtClean="0"/>
              <a:t>ЭКСПЕРИМЕНТЫ.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217152" y="2428116"/>
            <a:ext cx="6511131" cy="329259"/>
          </a:xfrm>
        </p:spPr>
        <p:txBody>
          <a:bodyPr/>
          <a:lstStyle/>
          <a:p>
            <a:r>
              <a:rPr lang="ru-RU" i="1" dirty="0"/>
              <a:t>для дошкольников.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52936"/>
            <a:ext cx="4032448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53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«Притягивается </a:t>
            </a:r>
            <a:r>
              <a:rPr lang="ru-RU" dirty="0"/>
              <a:t>– не </a:t>
            </a:r>
            <a:r>
              <a:rPr lang="ru-RU" dirty="0" smtClean="0"/>
              <a:t>притягивается»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16604"/>
          </a:xfrm>
        </p:spPr>
        <p:txBody>
          <a:bodyPr>
            <a:normAutofit lnSpcReduction="10000"/>
          </a:bodyPr>
          <a:lstStyle/>
          <a:p>
            <a:r>
              <a:rPr lang="ru-RU" sz="2800" b="0" dirty="0" smtClean="0"/>
              <a:t>Цель</a:t>
            </a:r>
            <a:r>
              <a:rPr lang="ru-RU" sz="2000" b="0" dirty="0"/>
              <a:t>: Найти предметы, взаимодействующие с магнитом; определить материалы, не притягивающиеся к магниту.</a:t>
            </a:r>
          </a:p>
          <a:p>
            <a:r>
              <a:rPr lang="ru-RU" sz="2000" b="0" dirty="0"/>
              <a:t>Оборудование: Пластмассовая емкость с мелкими предметами (из ткани, бумаги, пластмассы, резины, меди, серебра, алюминия), магнит.</a:t>
            </a:r>
          </a:p>
          <a:p>
            <a:r>
              <a:rPr lang="ru-RU" sz="2000" b="0" dirty="0"/>
              <a:t>Дети рассматривают все предметы, определяют материалы. Высказывают предположения, что произойдет с предметами, если к ним поднести магнит (некоторые из них притянутся к магниту). Взрослый предлагает детям отобрать все названные ими предметы, которые не притянутся к магниту, и назвать материал. Рассматривают оставшиеся предметы, называя материал (металлы) и проверяя их взаимодействие с магнитом. Проверяют, все ли металлы притягиваются магнитом (не все; медь, золото, серебро, алюминий магнитом не притягиваются). Предложить найти места использования магнита в помещении.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028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16316" cy="720080"/>
          </a:xfrm>
        </p:spPr>
        <p:txBody>
          <a:bodyPr/>
          <a:lstStyle/>
          <a:p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b="1" i="1" dirty="0" smtClean="0"/>
              <a:t>Опыты </a:t>
            </a:r>
            <a:r>
              <a:rPr lang="ru-RU" b="1" i="1" dirty="0"/>
              <a:t>с </a:t>
            </a:r>
            <a:r>
              <a:rPr lang="ru-RU" b="1" i="1" dirty="0" smtClean="0"/>
              <a:t>водой</a:t>
            </a:r>
            <a:br>
              <a:rPr lang="ru-RU" b="1" i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Окрашивание </a:t>
            </a:r>
            <a:r>
              <a:rPr lang="ru-RU" b="1" dirty="0" smtClean="0"/>
              <a:t>воды</a:t>
            </a:r>
            <a:br>
              <a:rPr lang="ru-RU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Выявить свойства воды: вода может быть тёплой и холодной, некоторые вещества растворяются в воде. Чем больше этого вещества, тем интенсивнее цвет; чем теплее вода, тем быстрее растворяется вещество.</a:t>
            </a:r>
            <a:br>
              <a:rPr lang="ru-RU" sz="2000" dirty="0"/>
            </a:br>
            <a:r>
              <a:rPr lang="ru-RU" sz="2000" dirty="0"/>
              <a:t>Материал: Ёмкости с водой (холодной и тёплой), краска, палочки для размешивания, мерные стаканчики.</a:t>
            </a:r>
            <a:br>
              <a:rPr lang="ru-RU" sz="2000" dirty="0"/>
            </a:br>
            <a:r>
              <a:rPr lang="ru-RU" sz="2000" dirty="0"/>
              <a:t>Взрослый и дети рассматривают в воде 2-3 предмета, выясняют, почему они хорошо видны (вода прозрачная). Далее выясняют, как можно окрасить воду (добавить краску). Взрослый предлагает окрасить воду самим (в стаканчиках с тёплой и холодной водой). В каком стаканчике краска быстрее растворится? (В стакане с тёплой водой). Как окрасится вода, если красителя будет больше? (Вода станет более окрашенной).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14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16316" cy="797768"/>
          </a:xfrm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«Как вытолкнуть воду?»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0580"/>
          </a:xfrm>
        </p:spPr>
        <p:txBody>
          <a:bodyPr>
            <a:normAutofit lnSpcReduction="10000"/>
          </a:bodyPr>
          <a:lstStyle/>
          <a:p>
            <a:r>
              <a:rPr lang="ru-RU" sz="2800" u="sng" dirty="0" smtClean="0"/>
              <a:t>Цель</a:t>
            </a:r>
            <a:r>
              <a:rPr lang="ru-RU" sz="2800" u="sng" dirty="0"/>
              <a:t>:</a:t>
            </a:r>
            <a:r>
              <a:rPr lang="ru-RU" b="0" dirty="0"/>
              <a:t> </a:t>
            </a:r>
            <a:endParaRPr lang="ru-RU" b="0" dirty="0" smtClean="0"/>
          </a:p>
          <a:p>
            <a:r>
              <a:rPr lang="ru-RU" sz="2400" b="0" dirty="0" smtClean="0"/>
              <a:t>Формировать </a:t>
            </a:r>
            <a:r>
              <a:rPr lang="ru-RU" sz="2400" b="0" dirty="0"/>
              <a:t>представления о том, что уровень воды повышается, если в воду класть предметы.</a:t>
            </a:r>
          </a:p>
          <a:p>
            <a:r>
              <a:rPr lang="ru-RU" sz="2400" b="0" dirty="0"/>
              <a:t>Материал: Мерная ёмкость с водой, камешки, предмет в ёмкости.</a:t>
            </a:r>
          </a:p>
          <a:p>
            <a:r>
              <a:rPr lang="ru-RU" sz="2400" b="0" dirty="0"/>
              <a:t>Перед детьми ставится задача: достать предмет из ёмкости, не опуская руки в воду и не используя, разные предметы-помощники (например, сачок). Если дети затруднятся с решением, то взрослый предлагает класть камешки в сосуд до тех пор, пока уровень воды не дойдёт до краёв.</a:t>
            </a:r>
          </a:p>
          <a:p>
            <a:r>
              <a:rPr lang="ru-RU" sz="2400" b="0" dirty="0"/>
              <a:t>Вывод: камешки, заполняя ёмкость, выталкивают воду.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731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88324" cy="797768"/>
          </a:xfrm>
        </p:spPr>
        <p:txBody>
          <a:bodyPr/>
          <a:lstStyle/>
          <a:p>
            <a:r>
              <a:rPr lang="ru-RU" b="1" i="1" dirty="0" smtClean="0"/>
              <a:t>«Помощница вода»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72588"/>
          </a:xfrm>
        </p:spPr>
        <p:txBody>
          <a:bodyPr>
            <a:normAutofit fontScale="85000" lnSpcReduction="20000"/>
          </a:bodyPr>
          <a:lstStyle/>
          <a:p>
            <a:r>
              <a:rPr lang="ru-RU" sz="2800" u="sng" dirty="0" smtClean="0"/>
              <a:t>Цель</a:t>
            </a:r>
            <a:r>
              <a:rPr lang="ru-RU" sz="2800" u="sng" dirty="0"/>
              <a:t>: </a:t>
            </a:r>
            <a:endParaRPr lang="ru-RU" sz="2800" u="sng" dirty="0" smtClean="0"/>
          </a:p>
          <a:p>
            <a:r>
              <a:rPr lang="ru-RU" sz="2800" b="0" dirty="0" smtClean="0"/>
              <a:t>использовать </a:t>
            </a:r>
            <a:r>
              <a:rPr lang="ru-RU" sz="2800" b="0" dirty="0"/>
              <a:t>знания о повышении уровня воды для решения познавательной задачи.</a:t>
            </a:r>
          </a:p>
          <a:p>
            <a:endParaRPr lang="ru-RU" sz="2800" b="0" dirty="0" smtClean="0"/>
          </a:p>
          <a:p>
            <a:r>
              <a:rPr lang="ru-RU" sz="2800" b="0" dirty="0" smtClean="0"/>
              <a:t>Материал</a:t>
            </a:r>
            <a:r>
              <a:rPr lang="ru-RU" sz="2800" b="0" dirty="0"/>
              <a:t>: банка с мелкими лёгкими предметами на поверхности, ёмкость с водой. Стаканчики.</a:t>
            </a:r>
          </a:p>
          <a:p>
            <a:endParaRPr lang="ru-RU" sz="2800" b="0" dirty="0" smtClean="0"/>
          </a:p>
          <a:p>
            <a:r>
              <a:rPr lang="ru-RU" sz="2800" b="0" dirty="0" smtClean="0"/>
              <a:t>Перед </a:t>
            </a:r>
            <a:r>
              <a:rPr lang="ru-RU" sz="2800" b="0" dirty="0"/>
              <a:t>детьми ставится задача: достать из банки предметы, не прикасаясь к ним руками (вливать воду, пока она не польётся через край). Взрослый предлагает проделать эти действия. Дети делают вывод: вода, заполняя ёмкость, выталкивает находящиеся внутри неё предметы.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09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Опыты с воздухом.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60620"/>
          </a:xfrm>
        </p:spPr>
        <p:txBody>
          <a:bodyPr>
            <a:normAutofit fontScale="92500" lnSpcReduction="20000"/>
          </a:bodyPr>
          <a:lstStyle/>
          <a:p>
            <a:endParaRPr lang="ru-RU" b="0" dirty="0"/>
          </a:p>
          <a:p>
            <a:r>
              <a:rPr lang="ru-RU" sz="2400" dirty="0"/>
              <a:t>Опыт 1.</a:t>
            </a:r>
            <a:endParaRPr lang="ru-RU" sz="2400" b="0" dirty="0"/>
          </a:p>
          <a:p>
            <a:r>
              <a:rPr lang="ru-RU" sz="2400" b="0" dirty="0"/>
              <a:t>Перевернуть стакан вверх дном и медленно опустить его в банку. Обратить внимание детей на то, что стакан нужно держать очень ровно. Что получается? Попадает ли вода в стакан? Почему нет?</a:t>
            </a:r>
          </a:p>
          <a:p>
            <a:r>
              <a:rPr lang="ru-RU" sz="2400" b="0" dirty="0"/>
              <a:t>Вывод: в стакане есть воздух, он не пускает туда воду.</a:t>
            </a:r>
          </a:p>
          <a:p>
            <a:r>
              <a:rPr lang="ru-RU" sz="2400" dirty="0"/>
              <a:t>Опыт 2.</a:t>
            </a:r>
            <a:endParaRPr lang="ru-RU" sz="2400" b="0" dirty="0"/>
          </a:p>
          <a:p>
            <a:r>
              <a:rPr lang="ru-RU" sz="2400" b="0" dirty="0"/>
              <a:t>Детям предлагается снова опустить стакан в банку с водой, но теперь предлагается держать стакан не прямо, а немного наклонив его. Что появляется в воде? (Видны пузырьки воздуха). Откуда они взялись? Воздух выходит из стакана, и его место занимает вода.</a:t>
            </a:r>
          </a:p>
          <a:p>
            <a:r>
              <a:rPr lang="ru-RU" sz="2400" b="0" dirty="0"/>
              <a:t>Вывод: Воздух прозрачный, невидимый.</a:t>
            </a:r>
            <a:r>
              <a:rPr lang="ru-RU" sz="2400" dirty="0"/>
              <a:t> </a:t>
            </a:r>
            <a:endParaRPr lang="ru-RU" sz="24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83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65760"/>
            <a:ext cx="7588324" cy="686976"/>
          </a:xfrm>
        </p:spPr>
        <p:txBody>
          <a:bodyPr/>
          <a:lstStyle/>
          <a:p>
            <a:r>
              <a:rPr lang="ru-RU" dirty="0" smtClean="0"/>
              <a:t>«Ветер»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rmAutofit fontScale="92500" lnSpcReduction="20000"/>
          </a:bodyPr>
          <a:lstStyle/>
          <a:p>
            <a:r>
              <a:rPr lang="ru-RU" sz="2400" u="sng" dirty="0" smtClean="0"/>
              <a:t>Цель:</a:t>
            </a:r>
          </a:p>
          <a:p>
            <a:r>
              <a:rPr lang="ru-RU" b="0" dirty="0" smtClean="0"/>
              <a:t> </a:t>
            </a:r>
            <a:r>
              <a:rPr lang="ru-RU" sz="2400" b="0" dirty="0"/>
              <a:t>выявить изменение песка и глины при взаимодействии с ветром и водой.</a:t>
            </a:r>
          </a:p>
          <a:p>
            <a:r>
              <a:rPr lang="ru-RU" sz="2400" b="0" dirty="0"/>
              <a:t>Материал: прозрачные ёмкости с песком и глиной. Ёмкости закрыты крышкой со вставленной полиэтиленовой бутылкой.</a:t>
            </a:r>
          </a:p>
          <a:p>
            <a:r>
              <a:rPr lang="ru-RU" sz="2400" b="0" dirty="0"/>
              <a:t>Взрослый предлагает детям выяснить, почему при сильном ветре неудобно играть с песком. Дети рассматривают заготовленную « песочницу» (банку с насыпанным тонким слоем песка или глины). Вместе со взрослым создают ураган - резко, с силой сжимают банку и выясняют, что происходит и почему (т. к. песчинки маленькие, лёгкие, не прилипают друг к другу, они не могут удержаться ни друг за друга, ни за землю при сильной струе воздуха). Детям предлагают воспользоваться результатами предыдущего опыта («почему песок хорошо сыплется?»). Они определяют, как сделать, чтобы с песком можно было играть и при сильном ветре (хорошо смочить песок). Им предлагают повторить опыт и сделать вывод.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18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«Опыты </a:t>
            </a:r>
            <a:r>
              <a:rPr lang="ru-RU" i="1" dirty="0"/>
              <a:t>с </a:t>
            </a:r>
            <a:r>
              <a:rPr lang="ru-RU" i="1" dirty="0" smtClean="0"/>
              <a:t>почвой»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886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Опыт </a:t>
            </a:r>
            <a:r>
              <a:rPr lang="ru-RU" dirty="0"/>
              <a:t>1</a:t>
            </a:r>
            <a:endParaRPr lang="ru-RU" b="0" dirty="0"/>
          </a:p>
          <a:p>
            <a:r>
              <a:rPr lang="ru-RU" sz="3800" b="0" dirty="0" smtClean="0"/>
              <a:t>Цель: </a:t>
            </a:r>
            <a:r>
              <a:rPr lang="ru-RU" sz="3800" b="0" dirty="0"/>
              <a:t>Показать, что в почве есть воздух.</a:t>
            </a:r>
          </a:p>
          <a:p>
            <a:r>
              <a:rPr lang="ru-RU" sz="2800" b="0" dirty="0"/>
              <a:t>Оборудование и материалы. Образцы почвы (рыхлой); банки с водой (на каждого ребенка); большая банка с водой у воспитателя.</a:t>
            </a:r>
          </a:p>
          <a:p>
            <a:r>
              <a:rPr lang="ru-RU" sz="2800" b="0" dirty="0"/>
              <a:t>Проведение опыта. Напомнить о том, что в Подземном царстве — почве — обитает много жильцов (дождевые черви, кроты, жуки и др.). Чем они дышат? Как и все животные, воздухом. Предложить проверить, есть ли в почве воздух. Опустить в банку с водой образец почвы и предложить понаблюдать, появятся ли в воде пузырьки воздуха. Затем ребенок повторяет опыт самостоятельно и делает соответствующие выводы.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2614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«Опыты с почвой»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Опыт 2</a:t>
            </a:r>
            <a:endParaRPr lang="ru-RU" b="0" dirty="0"/>
          </a:p>
          <a:p>
            <a:r>
              <a:rPr lang="ru-RU" sz="2800" b="0" dirty="0" smtClean="0"/>
              <a:t>Цель</a:t>
            </a:r>
            <a:r>
              <a:rPr lang="ru-RU" sz="2800" b="0" dirty="0"/>
              <a:t>:</a:t>
            </a:r>
            <a:endParaRPr lang="ru-RU" sz="2800" b="0" dirty="0" smtClean="0"/>
          </a:p>
          <a:p>
            <a:r>
              <a:rPr lang="ru-RU" b="0" dirty="0" smtClean="0"/>
              <a:t> </a:t>
            </a:r>
            <a:r>
              <a:rPr lang="ru-RU" sz="2400" b="0" dirty="0"/>
              <a:t>Показать, что в результате </a:t>
            </a:r>
            <a:r>
              <a:rPr lang="ru-RU" sz="2400" b="0" dirty="0" err="1"/>
              <a:t>вытаптывания</a:t>
            </a:r>
            <a:r>
              <a:rPr lang="ru-RU" sz="2400" b="0" dirty="0"/>
              <a:t> почвы (например, на тропинках, игровых площадках) ухудшаются условия жизни подземных обитателей, а значит, их становится меньше. Помочь детям самостоятельно прийти к выводу о необходимости соблюдения правил поведения на отдыхе.</a:t>
            </a:r>
          </a:p>
          <a:p>
            <a:r>
              <a:rPr lang="ru-RU" sz="2400" b="0" dirty="0"/>
              <a:t>Оборудование и материалы. Для образца почвы: первый — с участка, который редко посещают люди (рыхлая почва); второй — с тропинки с плотно утрамбованной землей. Для каждого образца банка с водой. На них наклеены этикетки (например, на банке, в которую вы будете опускать образец почвы с тропинки, вырезанный из бумаги силуэт человеческого следа, а на другой — рисунок любого растения).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13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Опыт “Сухо - мокро”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516316" cy="3843765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Цель :</a:t>
            </a:r>
            <a:r>
              <a:rPr lang="ru-RU" sz="1800" b="0" dirty="0" smtClean="0"/>
              <a:t> Проверьте</a:t>
            </a:r>
            <a:r>
              <a:rPr lang="ru-RU" sz="1800" b="0" dirty="0"/>
              <a:t>, как впитывают влагу различные ткани.</a:t>
            </a:r>
          </a:p>
          <a:p>
            <a:r>
              <a:rPr lang="ru-RU" sz="1800" b="0" dirty="0"/>
              <a:t>Материал:</a:t>
            </a:r>
          </a:p>
          <a:p>
            <a:r>
              <a:rPr lang="ru-RU" sz="1800" b="0" dirty="0"/>
              <a:t>• лоскутки ткани</a:t>
            </a:r>
          </a:p>
          <a:p>
            <a:r>
              <a:rPr lang="ru-RU" sz="1800" b="0" dirty="0"/>
              <a:t>• чистые стаканчики из-под йогурта</a:t>
            </a:r>
          </a:p>
          <a:p>
            <a:r>
              <a:rPr lang="ru-RU" sz="1800" b="0" dirty="0"/>
              <a:t>• вода</a:t>
            </a:r>
          </a:p>
          <a:p>
            <a:r>
              <a:rPr lang="ru-RU" sz="1800" b="0" dirty="0"/>
              <a:t>• круглые резинки</a:t>
            </a:r>
          </a:p>
          <a:p>
            <a:r>
              <a:rPr lang="ru-RU" sz="1800" b="0" dirty="0"/>
              <a:t>• чайная ложка</a:t>
            </a:r>
          </a:p>
          <a:p>
            <a:r>
              <a:rPr lang="ru-RU" sz="1800" b="0" dirty="0"/>
              <a:t>Ход работы:</a:t>
            </a:r>
          </a:p>
          <a:p>
            <a:r>
              <a:rPr lang="ru-RU" sz="1800" b="0" dirty="0"/>
              <a:t>1. накройте чистый сухой стаканчик из-под йогурта лоскутком ткани, закрепив его резинкой;</a:t>
            </a:r>
          </a:p>
          <a:p>
            <a:r>
              <a:rPr lang="ru-RU" sz="1800" b="0" dirty="0"/>
              <a:t>2. осторожно налейте на каждый лоскуток чайную ложку воды;</a:t>
            </a:r>
          </a:p>
          <a:p>
            <a:r>
              <a:rPr lang="ru-RU" sz="1800" b="0" dirty="0"/>
              <a:t>3. повторите 2-3 раза;</a:t>
            </a:r>
          </a:p>
          <a:p>
            <a:r>
              <a:rPr lang="ru-RU" sz="1800" b="0" dirty="0"/>
              <a:t>4. снимите лоскутки со стаканчиков и посмотрите, сколько в них воды.</a:t>
            </a:r>
          </a:p>
          <a:p>
            <a:r>
              <a:rPr lang="ru-RU" sz="1800" b="0" dirty="0"/>
              <a:t>Те стаканчики, в которых воды мало, были накрыты тканью, хорошо впитывающей влагу. Те, в которых воды больше, были накрыты тканями, пропускающими воду.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58630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948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Занимательные опыты И ЭКСПЕРИМЕНТЫ.</vt:lpstr>
      <vt:lpstr>                   Опыты с водой  Окрашивание воды  Цель:   Выявить свойства воды: вода может быть тёплой и холодной, некоторые вещества растворяются в воде. Чем больше этого вещества, тем интенсивнее цвет; чем теплее вода, тем быстрее растворяется вещество. Материал: Ёмкости с водой (холодной и тёплой), краска, палочки для размешивания, мерные стаканчики. Взрослый и дети рассматривают в воде 2-3 предмета, выясняют, почему они хорошо видны (вода прозрачная). Далее выясняют, как можно окрасить воду (добавить краску). Взрослый предлагает окрасить воду самим (в стаканчиках с тёплой и холодной водой). В каком стаканчике краска быстрее растворится? (В стакане с тёплой водой). Как окрасится вода, если красителя будет больше? (Вода станет более окрашенной). </vt:lpstr>
      <vt:lpstr> «Как вытолкнуть воду?» </vt:lpstr>
      <vt:lpstr>«Помощница вода» </vt:lpstr>
      <vt:lpstr>Опыты с воздухом. </vt:lpstr>
      <vt:lpstr>«Ветер» </vt:lpstr>
      <vt:lpstr>«Опыты с почвой» </vt:lpstr>
      <vt:lpstr>«Опыты с почвой» </vt:lpstr>
      <vt:lpstr>Опыт “Сухо - мокро” </vt:lpstr>
      <vt:lpstr>«Притягивается – не притягивается»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Занимательные опыты И ЭКСПЕРИМЕНТЫ.</dc:title>
  <dc:creator>Константин Рыбак</dc:creator>
  <cp:lastModifiedBy>Константин Рыбак</cp:lastModifiedBy>
  <cp:revision>3</cp:revision>
  <dcterms:created xsi:type="dcterms:W3CDTF">2014-03-14T14:37:48Z</dcterms:created>
  <dcterms:modified xsi:type="dcterms:W3CDTF">2014-03-14T15:00:22Z</dcterms:modified>
</cp:coreProperties>
</file>