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EC303C-3664-446B-8738-003765001D7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5DCBDE-0532-4FCB-AAED-27C10941D4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33056"/>
            <a:ext cx="8458200" cy="2142731"/>
          </a:xfrm>
        </p:spPr>
        <p:txBody>
          <a:bodyPr>
            <a:noAutofit/>
          </a:bodyPr>
          <a:lstStyle/>
          <a:p>
            <a:r>
              <a:rPr lang="ru-RU" sz="4800" dirty="0" smtClean="0"/>
              <a:t>Мы в ответе за свои поступки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истратор\AppData\Local\Microsoft\Windows\Temporary Internet Files\Content.IE5\XFHRH3RS\MC9002171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1810512" cy="17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3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Дисциплинарная 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нарушение трудовых обязанностей, т.е. нарушение трудового законодательства- прогул без уважительной причины.</a:t>
            </a:r>
            <a:endParaRPr lang="ru-RU" dirty="0"/>
          </a:p>
        </p:txBody>
      </p:sp>
      <p:pic>
        <p:nvPicPr>
          <p:cNvPr id="5122" name="Picture 2" descr="C:\Users\Администратор\AppData\Local\Microsoft\Windows\Temporary Internet Files\Content.IE5\XFHRH3RS\MC9002124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805026" cy="17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0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Гражданско-правовая 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Регулирует имущественные отношения. </a:t>
            </a:r>
          </a:p>
          <a:p>
            <a:r>
              <a:rPr lang="ru-RU" dirty="0" smtClean="0"/>
              <a:t>Наказания к правонарушителю: возмещение вреда, уплата ущерба.</a:t>
            </a:r>
            <a:endParaRPr lang="ru-RU" dirty="0"/>
          </a:p>
        </p:txBody>
      </p:sp>
      <p:pic>
        <p:nvPicPr>
          <p:cNvPr id="6146" name="Picture 2" descr="C:\Users\Администратор\AppData\Local\Microsoft\Windows\Temporary Internet Files\Content.IE5\OKBHYREO\MC900186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00823"/>
            <a:ext cx="1066190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9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«Хулиганство» Ст.213 УК  РФ</a:t>
            </a:r>
          </a:p>
          <a:p>
            <a:endParaRPr lang="ru-RU" sz="4000" dirty="0"/>
          </a:p>
          <a:p>
            <a:r>
              <a:rPr lang="ru-RU" sz="4000" dirty="0" smtClean="0"/>
              <a:t>«Мошенничество» Ст. 159 УК  РФ</a:t>
            </a:r>
          </a:p>
          <a:p>
            <a:endParaRPr lang="ru-RU" sz="4000" dirty="0"/>
          </a:p>
          <a:p>
            <a:r>
              <a:rPr lang="ru-RU" sz="4000" dirty="0" smtClean="0"/>
              <a:t>«Вымогательство» Ст. 163. УК  РФ</a:t>
            </a:r>
          </a:p>
          <a:p>
            <a:r>
              <a:rPr lang="ru-RU" sz="4000" dirty="0" smtClean="0"/>
              <a:t>«Распитие спиртных напитков» Ст. 162. УК  РФ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918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алкоголь изменяет жизнь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572000" cy="396044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12" y="1124744"/>
            <a:ext cx="3222528" cy="4248472"/>
          </a:xfrm>
        </p:spPr>
      </p:pic>
    </p:spTree>
    <p:extLst>
      <p:ext uri="{BB962C8B-B14F-4D97-AF65-F5344CB8AC3E}">
        <p14:creationId xmlns:p14="http://schemas.microsoft.com/office/powerpoint/2010/main" val="193696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340768"/>
            <a:ext cx="4291012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289425" cy="3410669"/>
          </a:xfrm>
        </p:spPr>
      </p:pic>
    </p:spTree>
    <p:extLst>
      <p:ext uri="{BB962C8B-B14F-4D97-AF65-F5344CB8AC3E}">
        <p14:creationId xmlns:p14="http://schemas.microsoft.com/office/powerpoint/2010/main" val="367157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628801"/>
            <a:ext cx="4291012" cy="304350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34349"/>
            <a:ext cx="4289425" cy="3105139"/>
          </a:xfrm>
        </p:spPr>
      </p:pic>
    </p:spTree>
    <p:extLst>
      <p:ext uri="{BB962C8B-B14F-4D97-AF65-F5344CB8AC3E}">
        <p14:creationId xmlns:p14="http://schemas.microsoft.com/office/powerpoint/2010/main" val="398059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484784"/>
            <a:ext cx="4291012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816424" cy="3744416"/>
          </a:xfrm>
        </p:spPr>
      </p:pic>
    </p:spTree>
    <p:extLst>
      <p:ext uri="{BB962C8B-B14F-4D97-AF65-F5344CB8AC3E}">
        <p14:creationId xmlns:p14="http://schemas.microsoft.com/office/powerpoint/2010/main" val="274262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3888432" cy="367240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4834"/>
            <a:ext cx="4289425" cy="3224170"/>
          </a:xfrm>
        </p:spPr>
      </p:pic>
    </p:spTree>
    <p:extLst>
      <p:ext uri="{BB962C8B-B14F-4D97-AF65-F5344CB8AC3E}">
        <p14:creationId xmlns:p14="http://schemas.microsoft.com/office/powerpoint/2010/main" val="326302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776863" cy="5040560"/>
          </a:xfrm>
        </p:spPr>
      </p:pic>
    </p:spTree>
    <p:extLst>
      <p:ext uri="{BB962C8B-B14F-4D97-AF65-F5344CB8AC3E}">
        <p14:creationId xmlns:p14="http://schemas.microsoft.com/office/powerpoint/2010/main" val="418555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приводит к правонарушениям?</a:t>
            </a:r>
            <a:br>
              <a:rPr lang="ru-RU" dirty="0" smtClean="0"/>
            </a:br>
            <a:r>
              <a:rPr lang="ru-RU" dirty="0" smtClean="0"/>
              <a:t>Все ли так делают?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Бездуховность</a:t>
            </a:r>
            <a:r>
              <a:rPr lang="ru-RU" dirty="0" smtClean="0"/>
              <a:t> – одна из причин, которая приводит детей к правонарушениям.</a:t>
            </a:r>
          </a:p>
          <a:p>
            <a:r>
              <a:rPr lang="ru-RU" dirty="0" smtClean="0"/>
              <a:t>Первый источник – пренебрежительное отношение к учёбе, занятиям.</a:t>
            </a:r>
          </a:p>
          <a:p>
            <a:r>
              <a:rPr lang="ru-RU" dirty="0" smtClean="0"/>
              <a:t>Второй источник- стремление к примитивному времяпровождению.</a:t>
            </a:r>
          </a:p>
          <a:p>
            <a:r>
              <a:rPr lang="ru-RU" dirty="0" smtClean="0"/>
              <a:t>Третий источник- преобладание материальных потребностей.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09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57200" y="6007100"/>
            <a:ext cx="8458200" cy="861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«Одним из самых обычных и ведущих к самым большим бедствиям соблазнов, есть соблазн словами: «Все так делают».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2" y="609600"/>
            <a:ext cx="4048506" cy="4800600"/>
          </a:xfrm>
        </p:spPr>
      </p:pic>
    </p:spTree>
    <p:extLst>
      <p:ext uri="{BB962C8B-B14F-4D97-AF65-F5344CB8AC3E}">
        <p14:creationId xmlns:p14="http://schemas.microsoft.com/office/powerpoint/2010/main" val="425081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835896"/>
          </a:xfrm>
        </p:spPr>
        <p:txBody>
          <a:bodyPr/>
          <a:lstStyle/>
          <a:p>
            <a:r>
              <a:rPr lang="ru-RU" dirty="0" smtClean="0"/>
              <a:t>Общеизвестным признаком </a:t>
            </a:r>
            <a:r>
              <a:rPr lang="ru-RU" dirty="0" err="1" smtClean="0"/>
              <a:t>бездуховности</a:t>
            </a:r>
            <a:r>
              <a:rPr lang="ru-RU" dirty="0" smtClean="0"/>
              <a:t> являются жадность и зависть.</a:t>
            </a:r>
            <a:br>
              <a:rPr lang="ru-RU" dirty="0" smtClean="0"/>
            </a:br>
            <a:r>
              <a:rPr lang="ru-RU" dirty="0" smtClean="0"/>
              <a:t>Злость- </a:t>
            </a:r>
            <a:r>
              <a:rPr lang="ru-RU" smtClean="0"/>
              <a:t>спутник несчастий.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Правонарушение-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то антиобщественное деяние, причиняющее вред обществу, запрещённое законом и влекущее наказание.</a:t>
            </a:r>
            <a:endParaRPr lang="ru-RU" dirty="0"/>
          </a:p>
        </p:txBody>
      </p:sp>
      <p:pic>
        <p:nvPicPr>
          <p:cNvPr id="3075" name="Picture 3" descr="C:\Users\Администратор\AppData\Local\Microsoft\Windows\Temporary Internet Files\Content.IE5\J7BHOU2Z\MC9003392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656184" cy="17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нормативный акт (документ), принятый высшим органом государственной власти в установленном Конституцией порядке.</a:t>
            </a:r>
            <a:endParaRPr lang="ru-RU" dirty="0"/>
          </a:p>
        </p:txBody>
      </p:sp>
      <p:pic>
        <p:nvPicPr>
          <p:cNvPr id="4098" name="Picture 2" descr="C:\Users\Администратор\AppData\Local\Microsoft\Windows\Temporary Internet Files\Content.IE5\6LBDUG41\MC9001861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284732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9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Безрассудные поступки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Плохо учатся, а потом бросают школу;</a:t>
            </a:r>
          </a:p>
          <a:p>
            <a:r>
              <a:rPr lang="ru-RU" dirty="0" smtClean="0"/>
              <a:t>Курят и выпивают;</a:t>
            </a:r>
          </a:p>
          <a:p>
            <a:r>
              <a:rPr lang="ru-RU" dirty="0" smtClean="0"/>
              <a:t>Грубят сверстникам и взрослым;</a:t>
            </a:r>
          </a:p>
          <a:p>
            <a:r>
              <a:rPr lang="ru-RU" dirty="0" smtClean="0"/>
              <a:t>Унижают маленьких и слабых;</a:t>
            </a:r>
          </a:p>
          <a:p>
            <a:r>
              <a:rPr lang="ru-RU" dirty="0" smtClean="0"/>
              <a:t> лгут без причины;</a:t>
            </a:r>
          </a:p>
          <a:p>
            <a:r>
              <a:rPr lang="ru-RU" dirty="0" smtClean="0"/>
              <a:t>Стараются выяснить отношения только с помощью силы;</a:t>
            </a:r>
          </a:p>
          <a:p>
            <a:r>
              <a:rPr lang="ru-RU" dirty="0" smtClean="0"/>
              <a:t>Портят школьное имущество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941812" cy="3107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2667000" cy="1775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86" y="2564902"/>
            <a:ext cx="3721596" cy="3007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30697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5256584"/>
          </a:xfrm>
        </p:spPr>
      </p:pic>
    </p:spTree>
    <p:extLst>
      <p:ext uri="{BB962C8B-B14F-4D97-AF65-F5344CB8AC3E}">
        <p14:creationId xmlns:p14="http://schemas.microsoft.com/office/powerpoint/2010/main" val="130570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Ответственность за нарушение законов, предусмотренных Уголовным кодексом. Преступление предусмотренное уголовным законом общественно опасное, посягающее на общественный строй, собственность, личность, права и свободы граждан, общественный порядок.(убийство, грабёж, изнасилование, оскорбления, мелкие хищения, хулиганство).</a:t>
            </a:r>
          </a:p>
          <a:p>
            <a:r>
              <a:rPr lang="ru-RU" sz="2800" dirty="0" smtClean="0"/>
              <a:t>За злостное хулиганство, кражу, изнасилование уголовная  ответственность наступает с 14 лет.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177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Административная ответственность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Применяется за нарушения, предусмотренные кодексом об административных правонарушениях.</a:t>
            </a:r>
          </a:p>
          <a:p>
            <a:pPr marL="0" indent="0">
              <a:buNone/>
            </a:pPr>
            <a:r>
              <a:rPr lang="ru-RU" sz="2800" dirty="0" smtClean="0"/>
              <a:t>К административным нарушениям относятся: нарушение ПДД, нарушение правил противопожарной безопасности. </a:t>
            </a:r>
          </a:p>
          <a:p>
            <a:pPr marL="0" indent="0">
              <a:buNone/>
            </a:pPr>
            <a:r>
              <a:rPr lang="ru-RU" sz="2800" dirty="0" smtClean="0"/>
              <a:t>За административные нарушения к ответственности привлекаются с 16 лет. Наказание : штраф, предупреждение, исправительные работы.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0960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323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Мы в ответе за свои поступки</vt:lpstr>
      <vt:lpstr>Презентация PowerPoint</vt:lpstr>
      <vt:lpstr>Правонарушение-</vt:lpstr>
      <vt:lpstr>Закон-</vt:lpstr>
      <vt:lpstr>Безрассудные поступки</vt:lpstr>
      <vt:lpstr>Презентация PowerPoint</vt:lpstr>
      <vt:lpstr>Презентация PowerPoint</vt:lpstr>
      <vt:lpstr>Уголовная ответственность</vt:lpstr>
      <vt:lpstr> Административная ответственность </vt:lpstr>
      <vt:lpstr>Дисциплинарная ответственность</vt:lpstr>
      <vt:lpstr>Гражданско-правовая ответственность</vt:lpstr>
      <vt:lpstr>Презентация PowerPoint</vt:lpstr>
      <vt:lpstr>Как алкоголь изменяет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приводит к правонарушениям? Все ли так делают?</vt:lpstr>
      <vt:lpstr>Общеизвестным признаком бездуховности являются жадность и зависть. Злость- спутник несчастий.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 ответе за свои поступки</dc:title>
  <dc:creator>Администратор</dc:creator>
  <cp:lastModifiedBy>Администратор</cp:lastModifiedBy>
  <cp:revision>8</cp:revision>
  <dcterms:created xsi:type="dcterms:W3CDTF">2013-11-28T11:52:00Z</dcterms:created>
  <dcterms:modified xsi:type="dcterms:W3CDTF">2013-11-28T13:44:11Z</dcterms:modified>
</cp:coreProperties>
</file>